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theme/theme6.xml" ContentType="application/vnd.openxmlformats-officedocument.theme+xml"/>
  <Override PartName="/ppt/slideLayouts/slideLayout4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p:sldMasterIdLst>
    <p:sldMasterId id="2147483648" r:id="rId1"/>
    <p:sldMasterId id="2147483737" r:id="rId2"/>
    <p:sldMasterId id="2147483741" r:id="rId3"/>
    <p:sldMasterId id="2147483743" r:id="rId4"/>
    <p:sldMasterId id="2147483745" r:id="rId5"/>
    <p:sldMasterId id="2147483749" r:id="rId6"/>
    <p:sldMasterId id="2147483753" r:id="rId7"/>
  </p:sldMasterIdLst>
  <p:notesMasterIdLst>
    <p:notesMasterId r:id="rId30"/>
  </p:notesMasterIdLst>
  <p:handoutMasterIdLst>
    <p:handoutMasterId r:id="rId31"/>
  </p:handoutMasterIdLst>
  <p:sldIdLst>
    <p:sldId id="1373" r:id="rId8"/>
    <p:sldId id="1374" r:id="rId9"/>
    <p:sldId id="1370" r:id="rId10"/>
    <p:sldId id="1371" r:id="rId11"/>
    <p:sldId id="1353" r:id="rId12"/>
    <p:sldId id="1343" r:id="rId13"/>
    <p:sldId id="1341" r:id="rId14"/>
    <p:sldId id="1362" r:id="rId15"/>
    <p:sldId id="1365" r:id="rId16"/>
    <p:sldId id="1366" r:id="rId17"/>
    <p:sldId id="1356" r:id="rId18"/>
    <p:sldId id="1358" r:id="rId19"/>
    <p:sldId id="1360" r:id="rId20"/>
    <p:sldId id="1364" r:id="rId21"/>
    <p:sldId id="1368" r:id="rId22"/>
    <p:sldId id="1377" r:id="rId23"/>
    <p:sldId id="1378" r:id="rId24"/>
    <p:sldId id="1361" r:id="rId25"/>
    <p:sldId id="1376" r:id="rId26"/>
    <p:sldId id="1369" r:id="rId27"/>
    <p:sldId id="1375" r:id="rId28"/>
    <p:sldId id="1344" r:id="rId29"/>
  </p:sldIdLst>
  <p:sldSz cx="10058400" cy="7772400"/>
  <p:notesSz cx="7010400" cy="9296400"/>
  <p:defaultTextStyle>
    <a:defPPr>
      <a:defRPr lang="en-US"/>
    </a:defPPr>
    <a:lvl1pPr algn="l" rtl="0" fontAlgn="base">
      <a:spcBef>
        <a:spcPct val="0"/>
      </a:spcBef>
      <a:spcAft>
        <a:spcPct val="0"/>
      </a:spcAft>
      <a:defRPr sz="2700" kern="1200">
        <a:solidFill>
          <a:schemeClr val="tx1"/>
        </a:solidFill>
        <a:latin typeface="Arial" charset="0"/>
        <a:ea typeface="+mn-ea"/>
        <a:cs typeface="Arial" charset="0"/>
      </a:defRPr>
    </a:lvl1pPr>
    <a:lvl2pPr marL="513830" indent="-12651" algn="l" rtl="0" fontAlgn="base">
      <a:spcBef>
        <a:spcPct val="0"/>
      </a:spcBef>
      <a:spcAft>
        <a:spcPct val="0"/>
      </a:spcAft>
      <a:defRPr sz="2700" kern="1200">
        <a:solidFill>
          <a:schemeClr val="tx1"/>
        </a:solidFill>
        <a:latin typeface="Arial" charset="0"/>
        <a:ea typeface="+mn-ea"/>
        <a:cs typeface="Arial" charset="0"/>
      </a:defRPr>
    </a:lvl2pPr>
    <a:lvl3pPr marL="1027662" indent="-26873" algn="l" rtl="0" fontAlgn="base">
      <a:spcBef>
        <a:spcPct val="0"/>
      </a:spcBef>
      <a:spcAft>
        <a:spcPct val="0"/>
      </a:spcAft>
      <a:defRPr sz="2700" kern="1200">
        <a:solidFill>
          <a:schemeClr val="tx1"/>
        </a:solidFill>
        <a:latin typeface="Arial" charset="0"/>
        <a:ea typeface="+mn-ea"/>
        <a:cs typeface="Arial" charset="0"/>
      </a:defRPr>
    </a:lvl3pPr>
    <a:lvl4pPr marL="1541496" indent="-41106" algn="l" rtl="0" fontAlgn="base">
      <a:spcBef>
        <a:spcPct val="0"/>
      </a:spcBef>
      <a:spcAft>
        <a:spcPct val="0"/>
      </a:spcAft>
      <a:defRPr sz="2700" kern="1200">
        <a:solidFill>
          <a:schemeClr val="tx1"/>
        </a:solidFill>
        <a:latin typeface="Arial" charset="0"/>
        <a:ea typeface="+mn-ea"/>
        <a:cs typeface="Arial" charset="0"/>
      </a:defRPr>
    </a:lvl4pPr>
    <a:lvl5pPr marL="2055324" indent="-55336" algn="l" rtl="0" fontAlgn="base">
      <a:spcBef>
        <a:spcPct val="0"/>
      </a:spcBef>
      <a:spcAft>
        <a:spcPct val="0"/>
      </a:spcAft>
      <a:defRPr sz="2700" kern="1200">
        <a:solidFill>
          <a:schemeClr val="tx1"/>
        </a:solidFill>
        <a:latin typeface="Arial" charset="0"/>
        <a:ea typeface="+mn-ea"/>
        <a:cs typeface="Arial" charset="0"/>
      </a:defRPr>
    </a:lvl5pPr>
    <a:lvl6pPr marL="2276666" algn="l" defTabSz="910660" rtl="0" eaLnBrk="1" latinLnBrk="0" hangingPunct="1">
      <a:defRPr sz="2700" kern="1200">
        <a:solidFill>
          <a:schemeClr val="tx1"/>
        </a:solidFill>
        <a:latin typeface="Arial" charset="0"/>
        <a:ea typeface="+mn-ea"/>
        <a:cs typeface="Arial" charset="0"/>
      </a:defRPr>
    </a:lvl6pPr>
    <a:lvl7pPr marL="2731997" algn="l" defTabSz="910660" rtl="0" eaLnBrk="1" latinLnBrk="0" hangingPunct="1">
      <a:defRPr sz="2700" kern="1200">
        <a:solidFill>
          <a:schemeClr val="tx1"/>
        </a:solidFill>
        <a:latin typeface="Arial" charset="0"/>
        <a:ea typeface="+mn-ea"/>
        <a:cs typeface="Arial" charset="0"/>
      </a:defRPr>
    </a:lvl7pPr>
    <a:lvl8pPr marL="3187328" algn="l" defTabSz="910660" rtl="0" eaLnBrk="1" latinLnBrk="0" hangingPunct="1">
      <a:defRPr sz="2700" kern="1200">
        <a:solidFill>
          <a:schemeClr val="tx1"/>
        </a:solidFill>
        <a:latin typeface="Arial" charset="0"/>
        <a:ea typeface="+mn-ea"/>
        <a:cs typeface="Arial" charset="0"/>
      </a:defRPr>
    </a:lvl8pPr>
    <a:lvl9pPr marL="3642660" algn="l" defTabSz="910660" rtl="0" eaLnBrk="1" latinLnBrk="0" hangingPunct="1">
      <a:defRPr sz="2700"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roline McCarthy" initials="CM" lastIdx="8" clrIdx="0"/>
  <p:cmAuthor id="1" name="OMoss" initials="OM"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0000"/>
    <a:srgbClr val="FFFFFF"/>
    <a:srgbClr val="1F497D"/>
    <a:srgbClr val="9BBB59"/>
    <a:srgbClr val="F79646"/>
    <a:srgbClr val="7F7F7F"/>
    <a:srgbClr val="DD96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55" autoAdjust="0"/>
    <p:restoredTop sz="98817" autoAdjust="0"/>
  </p:normalViewPr>
  <p:slideViewPr>
    <p:cSldViewPr snapToGrid="0">
      <p:cViewPr varScale="1">
        <p:scale>
          <a:sx n="64" d="100"/>
          <a:sy n="64" d="100"/>
        </p:scale>
        <p:origin x="-1296" y="-102"/>
      </p:cViewPr>
      <p:guideLst>
        <p:guide orient="horz" pos="1276"/>
        <p:guide orient="horz" pos="3895"/>
        <p:guide pos="3168"/>
        <p:guide pos="126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7319" cy="464820"/>
          </a:xfrm>
          <a:prstGeom prst="rect">
            <a:avLst/>
          </a:prstGeom>
          <a:noFill/>
          <a:ln w="9525">
            <a:noFill/>
            <a:miter lim="800000"/>
            <a:headEnd/>
            <a:tailEnd/>
          </a:ln>
        </p:spPr>
        <p:txBody>
          <a:bodyPr vert="horz" wrap="square" lIns="93111" tIns="46555" rIns="93111" bIns="46555" numCol="1" anchor="t" anchorCtr="0" compatLnSpc="1">
            <a:prstTxWarp prst="textNoShape">
              <a:avLst/>
            </a:prstTxWarp>
          </a:bodyPr>
          <a:lstStyle>
            <a:lvl1pPr defTabSz="929970" eaLnBrk="0" hangingPunct="0">
              <a:defRPr sz="1100"/>
            </a:lvl1pPr>
          </a:lstStyle>
          <a:p>
            <a:pPr>
              <a:defRPr/>
            </a:pPr>
            <a:endParaRPr lang="en-US"/>
          </a:p>
        </p:txBody>
      </p:sp>
      <p:sp>
        <p:nvSpPr>
          <p:cNvPr id="3075" name="Rectangle 3"/>
          <p:cNvSpPr>
            <a:spLocks noGrp="1" noChangeArrowheads="1"/>
          </p:cNvSpPr>
          <p:nvPr>
            <p:ph type="dt" sz="quarter" idx="1"/>
          </p:nvPr>
        </p:nvSpPr>
        <p:spPr bwMode="auto">
          <a:xfrm>
            <a:off x="3973083" y="0"/>
            <a:ext cx="3037318" cy="464820"/>
          </a:xfrm>
          <a:prstGeom prst="rect">
            <a:avLst/>
          </a:prstGeom>
          <a:noFill/>
          <a:ln w="9525">
            <a:noFill/>
            <a:miter lim="800000"/>
            <a:headEnd/>
            <a:tailEnd/>
          </a:ln>
        </p:spPr>
        <p:txBody>
          <a:bodyPr vert="horz" wrap="square" lIns="93111" tIns="46555" rIns="93111" bIns="46555" numCol="1" anchor="t" anchorCtr="0" compatLnSpc="1">
            <a:prstTxWarp prst="textNoShape">
              <a:avLst/>
            </a:prstTxWarp>
          </a:bodyPr>
          <a:lstStyle>
            <a:lvl1pPr algn="r" defTabSz="929970" eaLnBrk="0" hangingPunct="0">
              <a:defRPr sz="1100"/>
            </a:lvl1pPr>
          </a:lstStyle>
          <a:p>
            <a:pPr>
              <a:defRPr/>
            </a:pPr>
            <a:endParaRPr lang="en-US"/>
          </a:p>
        </p:txBody>
      </p:sp>
      <p:sp>
        <p:nvSpPr>
          <p:cNvPr id="3076" name="Rectangle 4"/>
          <p:cNvSpPr>
            <a:spLocks noGrp="1" noChangeArrowheads="1"/>
          </p:cNvSpPr>
          <p:nvPr>
            <p:ph type="ftr" sz="quarter" idx="2"/>
          </p:nvPr>
        </p:nvSpPr>
        <p:spPr bwMode="auto">
          <a:xfrm>
            <a:off x="0" y="8831580"/>
            <a:ext cx="3037319" cy="464820"/>
          </a:xfrm>
          <a:prstGeom prst="rect">
            <a:avLst/>
          </a:prstGeom>
          <a:noFill/>
          <a:ln w="9525">
            <a:noFill/>
            <a:miter lim="800000"/>
            <a:headEnd/>
            <a:tailEnd/>
          </a:ln>
        </p:spPr>
        <p:txBody>
          <a:bodyPr vert="horz" wrap="square" lIns="93111" tIns="46555" rIns="93111" bIns="46555" numCol="1" anchor="b" anchorCtr="0" compatLnSpc="1">
            <a:prstTxWarp prst="textNoShape">
              <a:avLst/>
            </a:prstTxWarp>
          </a:bodyPr>
          <a:lstStyle>
            <a:lvl1pPr defTabSz="929970" eaLnBrk="0" hangingPunct="0">
              <a:defRPr sz="1100"/>
            </a:lvl1pPr>
          </a:lstStyle>
          <a:p>
            <a:pPr>
              <a:defRPr/>
            </a:pPr>
            <a:endParaRPr lang="en-US"/>
          </a:p>
        </p:txBody>
      </p:sp>
      <p:sp>
        <p:nvSpPr>
          <p:cNvPr id="3077" name="Rectangle 5"/>
          <p:cNvSpPr>
            <a:spLocks noGrp="1" noChangeArrowheads="1"/>
          </p:cNvSpPr>
          <p:nvPr>
            <p:ph type="sldNum" sz="quarter" idx="3"/>
          </p:nvPr>
        </p:nvSpPr>
        <p:spPr bwMode="auto">
          <a:xfrm>
            <a:off x="3973083" y="8831580"/>
            <a:ext cx="3037318" cy="464820"/>
          </a:xfrm>
          <a:prstGeom prst="rect">
            <a:avLst/>
          </a:prstGeom>
          <a:noFill/>
          <a:ln w="9525">
            <a:noFill/>
            <a:miter lim="800000"/>
            <a:headEnd/>
            <a:tailEnd/>
          </a:ln>
        </p:spPr>
        <p:txBody>
          <a:bodyPr vert="horz" wrap="square" lIns="93111" tIns="46555" rIns="93111" bIns="46555" numCol="1" anchor="b" anchorCtr="0" compatLnSpc="1">
            <a:prstTxWarp prst="textNoShape">
              <a:avLst/>
            </a:prstTxWarp>
          </a:bodyPr>
          <a:lstStyle>
            <a:lvl1pPr algn="r" defTabSz="929970" eaLnBrk="0" hangingPunct="0">
              <a:defRPr sz="1100"/>
            </a:lvl1pPr>
          </a:lstStyle>
          <a:p>
            <a:pPr>
              <a:defRPr/>
            </a:pPr>
            <a:fld id="{78295CD9-4777-4E3E-8575-4866E2CD36EE}" type="slidenum">
              <a:rPr lang="en-US"/>
              <a:pPr>
                <a:defRPr/>
              </a:pPr>
              <a:t>‹#›</a:t>
            </a:fld>
            <a:endParaRPr lang="en-US"/>
          </a:p>
        </p:txBody>
      </p:sp>
    </p:spTree>
    <p:extLst>
      <p:ext uri="{BB962C8B-B14F-4D97-AF65-F5344CB8AC3E}">
        <p14:creationId xmlns:p14="http://schemas.microsoft.com/office/powerpoint/2010/main" val="17318106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37319" cy="464820"/>
          </a:xfrm>
          <a:prstGeom prst="rect">
            <a:avLst/>
          </a:prstGeom>
          <a:noFill/>
          <a:ln w="9525">
            <a:noFill/>
            <a:miter lim="800000"/>
            <a:headEnd/>
            <a:tailEnd/>
          </a:ln>
        </p:spPr>
        <p:txBody>
          <a:bodyPr vert="horz" wrap="square" lIns="93111" tIns="46555" rIns="93111" bIns="46555" numCol="1" anchor="t" anchorCtr="0" compatLnSpc="1">
            <a:prstTxWarp prst="textNoShape">
              <a:avLst/>
            </a:prstTxWarp>
          </a:bodyPr>
          <a:lstStyle>
            <a:lvl1pPr defTabSz="929970" eaLnBrk="0" hangingPunct="0">
              <a:defRPr sz="1100"/>
            </a:lvl1pPr>
          </a:lstStyle>
          <a:p>
            <a:pPr>
              <a:defRPr/>
            </a:pPr>
            <a:endParaRPr lang="en-US"/>
          </a:p>
        </p:txBody>
      </p:sp>
      <p:sp>
        <p:nvSpPr>
          <p:cNvPr id="5123" name="Rectangle 3"/>
          <p:cNvSpPr>
            <a:spLocks noGrp="1" noChangeArrowheads="1"/>
          </p:cNvSpPr>
          <p:nvPr>
            <p:ph type="dt" idx="1"/>
          </p:nvPr>
        </p:nvSpPr>
        <p:spPr bwMode="auto">
          <a:xfrm>
            <a:off x="3973083" y="0"/>
            <a:ext cx="3037318" cy="464820"/>
          </a:xfrm>
          <a:prstGeom prst="rect">
            <a:avLst/>
          </a:prstGeom>
          <a:noFill/>
          <a:ln w="9525">
            <a:noFill/>
            <a:miter lim="800000"/>
            <a:headEnd/>
            <a:tailEnd/>
          </a:ln>
        </p:spPr>
        <p:txBody>
          <a:bodyPr vert="horz" wrap="square" lIns="93111" tIns="46555" rIns="93111" bIns="46555" numCol="1" anchor="t" anchorCtr="0" compatLnSpc="1">
            <a:prstTxWarp prst="textNoShape">
              <a:avLst/>
            </a:prstTxWarp>
          </a:bodyPr>
          <a:lstStyle>
            <a:lvl1pPr algn="r" defTabSz="929970" eaLnBrk="0" hangingPunct="0">
              <a:defRPr sz="1100"/>
            </a:lvl1pPr>
          </a:lstStyle>
          <a:p>
            <a:pPr>
              <a:defRPr/>
            </a:pPr>
            <a:endParaRPr lang="en-US"/>
          </a:p>
        </p:txBody>
      </p:sp>
      <p:sp>
        <p:nvSpPr>
          <p:cNvPr id="60420" name="Rectangle 4"/>
          <p:cNvSpPr>
            <a:spLocks noGrp="1" noRot="1" noChangeAspect="1" noChangeArrowheads="1" noTextEdit="1"/>
          </p:cNvSpPr>
          <p:nvPr>
            <p:ph type="sldImg" idx="2"/>
          </p:nvPr>
        </p:nvSpPr>
        <p:spPr bwMode="auto">
          <a:xfrm>
            <a:off x="1252538" y="698500"/>
            <a:ext cx="45085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1168924" y="4414221"/>
            <a:ext cx="4672556" cy="4184950"/>
          </a:xfrm>
          <a:prstGeom prst="rect">
            <a:avLst/>
          </a:prstGeom>
          <a:noFill/>
          <a:ln w="9525">
            <a:noFill/>
            <a:miter lim="800000"/>
            <a:headEnd/>
            <a:tailEnd/>
          </a:ln>
        </p:spPr>
        <p:txBody>
          <a:bodyPr vert="horz" wrap="square" lIns="93111" tIns="46555" rIns="93111" bIns="4655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8831580"/>
            <a:ext cx="3037319" cy="464820"/>
          </a:xfrm>
          <a:prstGeom prst="rect">
            <a:avLst/>
          </a:prstGeom>
          <a:noFill/>
          <a:ln w="9525">
            <a:noFill/>
            <a:miter lim="800000"/>
            <a:headEnd/>
            <a:tailEnd/>
          </a:ln>
        </p:spPr>
        <p:txBody>
          <a:bodyPr vert="horz" wrap="square" lIns="93111" tIns="46555" rIns="93111" bIns="46555" numCol="1" anchor="b" anchorCtr="0" compatLnSpc="1">
            <a:prstTxWarp prst="textNoShape">
              <a:avLst/>
            </a:prstTxWarp>
          </a:bodyPr>
          <a:lstStyle>
            <a:lvl1pPr defTabSz="929970" eaLnBrk="0" hangingPunct="0">
              <a:defRPr sz="1100"/>
            </a:lvl1pPr>
          </a:lstStyle>
          <a:p>
            <a:pPr>
              <a:defRPr/>
            </a:pPr>
            <a:endParaRPr lang="en-US"/>
          </a:p>
        </p:txBody>
      </p:sp>
      <p:sp>
        <p:nvSpPr>
          <p:cNvPr id="5127" name="Rectangle 7"/>
          <p:cNvSpPr>
            <a:spLocks noGrp="1" noChangeArrowheads="1"/>
          </p:cNvSpPr>
          <p:nvPr>
            <p:ph type="sldNum" sz="quarter" idx="5"/>
          </p:nvPr>
        </p:nvSpPr>
        <p:spPr bwMode="auto">
          <a:xfrm>
            <a:off x="3973083" y="8831580"/>
            <a:ext cx="3037318" cy="464820"/>
          </a:xfrm>
          <a:prstGeom prst="rect">
            <a:avLst/>
          </a:prstGeom>
          <a:noFill/>
          <a:ln w="9525">
            <a:noFill/>
            <a:miter lim="800000"/>
            <a:headEnd/>
            <a:tailEnd/>
          </a:ln>
        </p:spPr>
        <p:txBody>
          <a:bodyPr vert="horz" wrap="square" lIns="93111" tIns="46555" rIns="93111" bIns="46555" numCol="1" anchor="b" anchorCtr="0" compatLnSpc="1">
            <a:prstTxWarp prst="textNoShape">
              <a:avLst/>
            </a:prstTxWarp>
          </a:bodyPr>
          <a:lstStyle>
            <a:lvl1pPr algn="r" defTabSz="929970" eaLnBrk="0" hangingPunct="0">
              <a:defRPr sz="1100"/>
            </a:lvl1pPr>
          </a:lstStyle>
          <a:p>
            <a:pPr>
              <a:defRPr/>
            </a:pPr>
            <a:fld id="{8CF57D8E-397A-4819-89A2-A6787F45FBD9}" type="slidenum">
              <a:rPr lang="en-US"/>
              <a:pPr>
                <a:defRPr/>
              </a:pPr>
              <a:t>‹#›</a:t>
            </a:fld>
            <a:endParaRPr lang="en-US"/>
          </a:p>
        </p:txBody>
      </p:sp>
    </p:spTree>
    <p:extLst>
      <p:ext uri="{BB962C8B-B14F-4D97-AF65-F5344CB8AC3E}">
        <p14:creationId xmlns:p14="http://schemas.microsoft.com/office/powerpoint/2010/main" val="15243663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Arial" charset="0"/>
        <a:ea typeface="+mn-ea"/>
        <a:cs typeface="+mn-cs"/>
      </a:defRPr>
    </a:lvl1pPr>
    <a:lvl2pPr marL="513830" algn="l" rtl="0" eaLnBrk="0" fontAlgn="base" hangingPunct="0">
      <a:spcBef>
        <a:spcPct val="30000"/>
      </a:spcBef>
      <a:spcAft>
        <a:spcPct val="0"/>
      </a:spcAft>
      <a:defRPr sz="1300" kern="1200">
        <a:solidFill>
          <a:schemeClr val="tx1"/>
        </a:solidFill>
        <a:latin typeface="Arial" charset="0"/>
        <a:ea typeface="+mn-ea"/>
        <a:cs typeface="+mn-cs"/>
      </a:defRPr>
    </a:lvl2pPr>
    <a:lvl3pPr marL="1027662" algn="l" rtl="0" eaLnBrk="0" fontAlgn="base" hangingPunct="0">
      <a:spcBef>
        <a:spcPct val="30000"/>
      </a:spcBef>
      <a:spcAft>
        <a:spcPct val="0"/>
      </a:spcAft>
      <a:defRPr sz="1300" kern="1200">
        <a:solidFill>
          <a:schemeClr val="tx1"/>
        </a:solidFill>
        <a:latin typeface="Arial" charset="0"/>
        <a:ea typeface="+mn-ea"/>
        <a:cs typeface="+mn-cs"/>
      </a:defRPr>
    </a:lvl3pPr>
    <a:lvl4pPr marL="1541496" algn="l" rtl="0" eaLnBrk="0" fontAlgn="base" hangingPunct="0">
      <a:spcBef>
        <a:spcPct val="30000"/>
      </a:spcBef>
      <a:spcAft>
        <a:spcPct val="0"/>
      </a:spcAft>
      <a:defRPr sz="1300" kern="1200">
        <a:solidFill>
          <a:schemeClr val="tx1"/>
        </a:solidFill>
        <a:latin typeface="Arial" charset="0"/>
        <a:ea typeface="+mn-ea"/>
        <a:cs typeface="+mn-cs"/>
      </a:defRPr>
    </a:lvl4pPr>
    <a:lvl5pPr marL="2055324" algn="l" rtl="0" eaLnBrk="0" fontAlgn="base" hangingPunct="0">
      <a:spcBef>
        <a:spcPct val="30000"/>
      </a:spcBef>
      <a:spcAft>
        <a:spcPct val="0"/>
      </a:spcAft>
      <a:defRPr sz="1300" kern="1200">
        <a:solidFill>
          <a:schemeClr val="tx1"/>
        </a:solidFill>
        <a:latin typeface="Arial" charset="0"/>
        <a:ea typeface="+mn-ea"/>
        <a:cs typeface="+mn-cs"/>
      </a:defRPr>
    </a:lvl5pPr>
    <a:lvl6pPr marL="2571439" algn="l" defTabSz="1028582" rtl="0" eaLnBrk="1" latinLnBrk="0" hangingPunct="1">
      <a:defRPr sz="1300" kern="1200">
        <a:solidFill>
          <a:schemeClr val="tx1"/>
        </a:solidFill>
        <a:latin typeface="+mn-lt"/>
        <a:ea typeface="+mn-ea"/>
        <a:cs typeface="+mn-cs"/>
      </a:defRPr>
    </a:lvl6pPr>
    <a:lvl7pPr marL="3085737" algn="l" defTabSz="1028582" rtl="0" eaLnBrk="1" latinLnBrk="0" hangingPunct="1">
      <a:defRPr sz="1300" kern="1200">
        <a:solidFill>
          <a:schemeClr val="tx1"/>
        </a:solidFill>
        <a:latin typeface="+mn-lt"/>
        <a:ea typeface="+mn-ea"/>
        <a:cs typeface="+mn-cs"/>
      </a:defRPr>
    </a:lvl7pPr>
    <a:lvl8pPr marL="3600023" algn="l" defTabSz="1028582" rtl="0" eaLnBrk="1" latinLnBrk="0" hangingPunct="1">
      <a:defRPr sz="1300" kern="1200">
        <a:solidFill>
          <a:schemeClr val="tx1"/>
        </a:solidFill>
        <a:latin typeface="+mn-lt"/>
        <a:ea typeface="+mn-ea"/>
        <a:cs typeface="+mn-cs"/>
      </a:defRPr>
    </a:lvl8pPr>
    <a:lvl9pPr marL="4114309" algn="l" defTabSz="1028582" rtl="0" eaLnBrk="1" latinLnBrk="0" hangingPunct="1">
      <a:defRPr sz="13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cxnSp>
        <p:nvCxnSpPr>
          <p:cNvPr id="5" name="Straight Connector 11"/>
          <p:cNvCxnSpPr>
            <a:cxnSpLocks noChangeShapeType="1"/>
          </p:cNvCxnSpPr>
          <p:nvPr/>
        </p:nvCxnSpPr>
        <p:spPr bwMode="auto">
          <a:xfrm>
            <a:off x="563570" y="7151689"/>
            <a:ext cx="8915400" cy="1587"/>
          </a:xfrm>
          <a:prstGeom prst="line">
            <a:avLst/>
          </a:prstGeom>
          <a:noFill/>
          <a:ln w="19050" algn="ctr">
            <a:solidFill>
              <a:schemeClr val="bg1">
                <a:lumMod val="85000"/>
              </a:schemeClr>
            </a:solidFill>
            <a:round/>
            <a:headEnd/>
            <a:tailEnd/>
          </a:ln>
        </p:spPr>
      </p:cxnSp>
      <p:cxnSp>
        <p:nvCxnSpPr>
          <p:cNvPr id="6" name="Straight Connector 5"/>
          <p:cNvCxnSpPr>
            <a:cxnSpLocks noChangeShapeType="1"/>
          </p:cNvCxnSpPr>
          <p:nvPr/>
        </p:nvCxnSpPr>
        <p:spPr bwMode="auto">
          <a:xfrm>
            <a:off x="563570" y="539750"/>
            <a:ext cx="8915400" cy="1588"/>
          </a:xfrm>
          <a:prstGeom prst="line">
            <a:avLst/>
          </a:prstGeom>
          <a:noFill/>
          <a:ln w="19050" algn="ctr">
            <a:solidFill>
              <a:schemeClr val="bg1">
                <a:lumMod val="85000"/>
              </a:schemeClr>
            </a:solidFill>
            <a:round/>
            <a:headEnd/>
            <a:tailEnd/>
          </a:ln>
        </p:spPr>
      </p:cxnSp>
      <p:sp>
        <p:nvSpPr>
          <p:cNvPr id="25" name="Text Placeholder 24"/>
          <p:cNvSpPr>
            <a:spLocks noGrp="1"/>
          </p:cNvSpPr>
          <p:nvPr>
            <p:ph type="body" sz="quarter" idx="15"/>
          </p:nvPr>
        </p:nvSpPr>
        <p:spPr>
          <a:xfrm>
            <a:off x="7126405" y="1011591"/>
            <a:ext cx="2110832" cy="681434"/>
          </a:xfrm>
          <a:prstGeom prst="rect">
            <a:avLst/>
          </a:prstGeom>
        </p:spPr>
        <p:txBody>
          <a:bodyPr lIns="100013" tIns="50008" rIns="100013" bIns="50008" anchor="ctr"/>
          <a:lstStyle>
            <a:lvl1pPr marL="0" indent="0" algn="ctr">
              <a:spcBef>
                <a:spcPts val="0"/>
              </a:spcBef>
              <a:buNone/>
              <a:defRPr sz="3200" b="0" baseline="0">
                <a:solidFill>
                  <a:srgbClr val="FF0000"/>
                </a:solidFill>
                <a:latin typeface="Tw Cen MT" pitchFamily="34" charset="0"/>
              </a:defRPr>
            </a:lvl1pPr>
          </a:lstStyle>
          <a:p>
            <a:pPr lvl="0"/>
            <a:r>
              <a:rPr lang="en-US" smtClean="0"/>
              <a:t>Click to edit Master text styles</a:t>
            </a:r>
          </a:p>
        </p:txBody>
      </p:sp>
      <p:sp>
        <p:nvSpPr>
          <p:cNvPr id="18" name="Text Placeholder 20"/>
          <p:cNvSpPr>
            <a:spLocks noGrp="1"/>
          </p:cNvSpPr>
          <p:nvPr>
            <p:ph type="body" sz="quarter" idx="16"/>
          </p:nvPr>
        </p:nvSpPr>
        <p:spPr>
          <a:xfrm>
            <a:off x="537256" y="3927224"/>
            <a:ext cx="8923374" cy="1112866"/>
          </a:xfrm>
          <a:prstGeom prst="rect">
            <a:avLst/>
          </a:prstGeom>
        </p:spPr>
        <p:txBody>
          <a:bodyPr lIns="0" tIns="0" rIns="0" bIns="0" anchor="b"/>
          <a:lstStyle>
            <a:lvl1pPr algn="r">
              <a:buNone/>
              <a:defRPr kumimoji="0" lang="en-US" sz="4000" b="0" i="0" u="none" strike="noStrike" kern="0" cap="none" spc="0" normalizeH="0" baseline="0" noProof="0" dirty="0" smtClean="0">
                <a:ln>
                  <a:noFill/>
                </a:ln>
                <a:solidFill>
                  <a:schemeClr val="tx2"/>
                </a:solidFill>
                <a:effectLst/>
                <a:uLnTx/>
                <a:uFillTx/>
                <a:latin typeface="Tw Cen MT" pitchFamily="34" charset="0"/>
                <a:ea typeface="+mj-ea"/>
                <a:cs typeface="+mj-cs"/>
              </a:defRPr>
            </a:lvl1pPr>
          </a:lstStyle>
          <a:p>
            <a:pPr lvl="0"/>
            <a:r>
              <a:rPr lang="en-US" smtClean="0"/>
              <a:t>Click to edit Master text styles</a:t>
            </a:r>
          </a:p>
        </p:txBody>
      </p:sp>
      <p:sp>
        <p:nvSpPr>
          <p:cNvPr id="19" name="Text Placeholder 20"/>
          <p:cNvSpPr>
            <a:spLocks noGrp="1"/>
          </p:cNvSpPr>
          <p:nvPr>
            <p:ph type="body" sz="quarter" idx="14"/>
          </p:nvPr>
        </p:nvSpPr>
        <p:spPr>
          <a:xfrm>
            <a:off x="563525" y="5057106"/>
            <a:ext cx="8923374" cy="705048"/>
          </a:xfrm>
          <a:prstGeom prst="rect">
            <a:avLst/>
          </a:prstGeom>
        </p:spPr>
        <p:txBody>
          <a:bodyPr lIns="0" tIns="0" rIns="0" bIns="0"/>
          <a:lstStyle>
            <a:lvl1pPr algn="r">
              <a:buNone/>
              <a:defRPr sz="2000" b="0" baseline="0">
                <a:solidFill>
                  <a:schemeClr val="tx1">
                    <a:lumMod val="50000"/>
                    <a:lumOff val="50000"/>
                  </a:schemeClr>
                </a:solidFill>
                <a:latin typeface="Tw Cen MT" pitchFamily="34" charset="0"/>
              </a:defRPr>
            </a:lvl1pPr>
          </a:lstStyle>
          <a:p>
            <a:pPr lvl="0"/>
            <a:r>
              <a:rPr lang="en-US" smtClean="0"/>
              <a:t>Click to edit Master text styles</a:t>
            </a:r>
          </a:p>
        </p:txBody>
      </p:sp>
    </p:spTree>
    <p:extLst>
      <p:ext uri="{BB962C8B-B14F-4D97-AF65-F5344CB8AC3E}">
        <p14:creationId xmlns:p14="http://schemas.microsoft.com/office/powerpoint/2010/main" val="23674173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1Title: Narrative Layout">
    <p:spTree>
      <p:nvGrpSpPr>
        <p:cNvPr id="1" name=""/>
        <p:cNvGrpSpPr/>
        <p:nvPr/>
      </p:nvGrpSpPr>
      <p:grpSpPr>
        <a:xfrm>
          <a:off x="0" y="0"/>
          <a:ext cx="0" cy="0"/>
          <a:chOff x="0" y="0"/>
          <a:chExt cx="0" cy="0"/>
        </a:xfrm>
      </p:grpSpPr>
      <p:sp>
        <p:nvSpPr>
          <p:cNvPr id="8" name="TextBox 6"/>
          <p:cNvSpPr txBox="1"/>
          <p:nvPr/>
        </p:nvSpPr>
        <p:spPr>
          <a:xfrm>
            <a:off x="9244013" y="7248543"/>
            <a:ext cx="488950" cy="285390"/>
          </a:xfrm>
          <a:prstGeom prst="rect">
            <a:avLst/>
          </a:prstGeom>
          <a:noFill/>
        </p:spPr>
        <p:txBody>
          <a:bodyPr lIns="0" tIns="45537" rIns="91078" bIns="45537">
            <a:spAutoFit/>
          </a:bodyPr>
          <a:lstStyle/>
          <a:p>
            <a:pPr>
              <a:defRPr/>
            </a:pPr>
            <a:r>
              <a:rPr lang="en-US" sz="1200" dirty="0">
                <a:solidFill>
                  <a:schemeClr val="bg1">
                    <a:lumMod val="65000"/>
                  </a:schemeClr>
                </a:solidFill>
                <a:latin typeface="Tw Cen MT" pitchFamily="34" charset="0"/>
                <a:cs typeface="Arial" pitchFamily="34" charset="0"/>
              </a:rPr>
              <a:t> </a:t>
            </a:r>
            <a:fld id="{8706B6D0-4565-4B32-97E2-05CF7ED42215}" type="slidenum">
              <a:rPr lang="en-US" sz="1200">
                <a:solidFill>
                  <a:schemeClr val="bg1">
                    <a:lumMod val="85000"/>
                  </a:schemeClr>
                </a:solidFill>
                <a:latin typeface="Tw Cen MT" pitchFamily="34" charset="0"/>
                <a:cs typeface="Arial" pitchFamily="34" charset="0"/>
              </a:rPr>
              <a:pPr>
                <a:defRPr/>
              </a:pPr>
              <a:t>‹#›</a:t>
            </a:fld>
            <a:endParaRPr lang="en-US" sz="1200" dirty="0">
              <a:solidFill>
                <a:schemeClr val="bg1">
                  <a:lumMod val="85000"/>
                </a:schemeClr>
              </a:solidFill>
              <a:latin typeface="Tw Cen MT" pitchFamily="34" charset="0"/>
              <a:cs typeface="Arial" pitchFamily="34" charset="0"/>
            </a:endParaRPr>
          </a:p>
        </p:txBody>
      </p:sp>
      <p:cxnSp>
        <p:nvCxnSpPr>
          <p:cNvPr id="9" name="Straight Connector 10"/>
          <p:cNvCxnSpPr>
            <a:cxnSpLocks noChangeShapeType="1"/>
          </p:cNvCxnSpPr>
          <p:nvPr/>
        </p:nvCxnSpPr>
        <p:spPr bwMode="auto">
          <a:xfrm>
            <a:off x="563570" y="1497013"/>
            <a:ext cx="8915400" cy="1587"/>
          </a:xfrm>
          <a:prstGeom prst="line">
            <a:avLst/>
          </a:prstGeom>
          <a:noFill/>
          <a:ln w="12700" algn="ctr">
            <a:solidFill>
              <a:schemeClr val="bg1">
                <a:lumMod val="85000"/>
              </a:schemeClr>
            </a:solidFill>
            <a:round/>
            <a:headEnd/>
            <a:tailEnd/>
          </a:ln>
        </p:spPr>
      </p:cxnSp>
      <p:sp>
        <p:nvSpPr>
          <p:cNvPr id="7" name="Picture Placeholder 6"/>
          <p:cNvSpPr>
            <a:spLocks noGrp="1"/>
          </p:cNvSpPr>
          <p:nvPr>
            <p:ph type="pic" sz="quarter" idx="11"/>
          </p:nvPr>
        </p:nvSpPr>
        <p:spPr>
          <a:xfrm>
            <a:off x="5084812" y="2651764"/>
            <a:ext cx="4389120" cy="2468881"/>
          </a:xfrm>
          <a:prstGeom prst="rect">
            <a:avLst/>
          </a:prstGeom>
        </p:spPr>
        <p:txBody>
          <a:bodyPr lIns="91078" tIns="45537" rIns="91078" bIns="45537"/>
          <a:lstStyle/>
          <a:p>
            <a:pPr lvl="0"/>
            <a:r>
              <a:rPr lang="en-US" noProof="0" smtClean="0"/>
              <a:t>Click icon to add picture</a:t>
            </a:r>
            <a:endParaRPr lang="en-US" noProof="0"/>
          </a:p>
        </p:txBody>
      </p:sp>
      <p:sp>
        <p:nvSpPr>
          <p:cNvPr id="10" name="Text Placeholder 8"/>
          <p:cNvSpPr>
            <a:spLocks noGrp="1"/>
          </p:cNvSpPr>
          <p:nvPr>
            <p:ph type="body" sz="quarter" idx="12"/>
          </p:nvPr>
        </p:nvSpPr>
        <p:spPr>
          <a:xfrm>
            <a:off x="5084812" y="5126992"/>
            <a:ext cx="4389120" cy="314960"/>
          </a:xfrm>
          <a:prstGeom prst="rect">
            <a:avLst/>
          </a:prstGeom>
        </p:spPr>
        <p:txBody>
          <a:bodyPr lIns="0" tIns="45537" rIns="0" bIns="45537"/>
          <a:lstStyle>
            <a:lvl1pPr marL="0" indent="0">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
        <p:nvSpPr>
          <p:cNvPr id="14" name="Picture Placeholder 6"/>
          <p:cNvSpPr>
            <a:spLocks noGrp="1"/>
          </p:cNvSpPr>
          <p:nvPr>
            <p:ph type="pic" sz="quarter" idx="16"/>
          </p:nvPr>
        </p:nvSpPr>
        <p:spPr>
          <a:xfrm>
            <a:off x="565289" y="2651764"/>
            <a:ext cx="4389120" cy="2468881"/>
          </a:xfrm>
          <a:prstGeom prst="rect">
            <a:avLst/>
          </a:prstGeom>
        </p:spPr>
        <p:txBody>
          <a:bodyPr lIns="91078" tIns="45537" rIns="91078" bIns="45537"/>
          <a:lstStyle/>
          <a:p>
            <a:pPr lvl="0"/>
            <a:r>
              <a:rPr lang="en-US" noProof="0" smtClean="0"/>
              <a:t>Click icon to add picture</a:t>
            </a:r>
            <a:endParaRPr lang="en-US" noProof="0"/>
          </a:p>
        </p:txBody>
      </p:sp>
      <p:sp>
        <p:nvSpPr>
          <p:cNvPr id="15" name="Text Placeholder 8"/>
          <p:cNvSpPr>
            <a:spLocks noGrp="1"/>
          </p:cNvSpPr>
          <p:nvPr>
            <p:ph type="body" sz="quarter" idx="17"/>
          </p:nvPr>
        </p:nvSpPr>
        <p:spPr>
          <a:xfrm>
            <a:off x="565289" y="5126992"/>
            <a:ext cx="4389120" cy="314960"/>
          </a:xfrm>
          <a:prstGeom prst="rect">
            <a:avLst/>
          </a:prstGeom>
        </p:spPr>
        <p:txBody>
          <a:bodyPr lIns="0" tIns="45537" rIns="0" bIns="45537"/>
          <a:lstStyle>
            <a:lvl1pPr marL="0" indent="0">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
        <p:nvSpPr>
          <p:cNvPr id="18" name="Title 1"/>
          <p:cNvSpPr>
            <a:spLocks noGrp="1"/>
          </p:cNvSpPr>
          <p:nvPr>
            <p:ph type="title"/>
          </p:nvPr>
        </p:nvSpPr>
        <p:spPr>
          <a:xfrm>
            <a:off x="565289" y="537973"/>
            <a:ext cx="8915400" cy="957841"/>
          </a:xfrm>
          <a:prstGeom prst="rect">
            <a:avLst/>
          </a:prstGeom>
        </p:spPr>
        <p:txBody>
          <a:bodyPr lIns="0" tIns="50008" rIns="0" bIns="50008" anchor="ctr"/>
          <a:lstStyle>
            <a:lvl1pPr algn="l">
              <a:lnSpc>
                <a:spcPct val="100000"/>
              </a:lnSpc>
              <a:defRPr sz="2500" b="0" baseline="0">
                <a:solidFill>
                  <a:schemeClr val="tx2"/>
                </a:solidFill>
                <a:latin typeface="Tw Cen MT"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48343257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1Title: Narrative Layout">
    <p:spTree>
      <p:nvGrpSpPr>
        <p:cNvPr id="1" name=""/>
        <p:cNvGrpSpPr/>
        <p:nvPr/>
      </p:nvGrpSpPr>
      <p:grpSpPr>
        <a:xfrm>
          <a:off x="0" y="0"/>
          <a:ext cx="0" cy="0"/>
          <a:chOff x="0" y="0"/>
          <a:chExt cx="0" cy="0"/>
        </a:xfrm>
      </p:grpSpPr>
      <p:sp>
        <p:nvSpPr>
          <p:cNvPr id="8" name="TextBox 6"/>
          <p:cNvSpPr txBox="1"/>
          <p:nvPr/>
        </p:nvSpPr>
        <p:spPr>
          <a:xfrm>
            <a:off x="9244013" y="7248543"/>
            <a:ext cx="488950" cy="285390"/>
          </a:xfrm>
          <a:prstGeom prst="rect">
            <a:avLst/>
          </a:prstGeom>
          <a:noFill/>
        </p:spPr>
        <p:txBody>
          <a:bodyPr lIns="0" tIns="45537" rIns="91078" bIns="45537">
            <a:spAutoFit/>
          </a:bodyPr>
          <a:lstStyle/>
          <a:p>
            <a:pPr>
              <a:defRPr/>
            </a:pPr>
            <a:r>
              <a:rPr lang="en-US" sz="1200" dirty="0">
                <a:solidFill>
                  <a:schemeClr val="bg1">
                    <a:lumMod val="65000"/>
                  </a:schemeClr>
                </a:solidFill>
                <a:latin typeface="Tw Cen MT" pitchFamily="34" charset="0"/>
                <a:cs typeface="Arial" pitchFamily="34" charset="0"/>
              </a:rPr>
              <a:t> </a:t>
            </a:r>
            <a:fld id="{607C9DD9-D9C3-48A3-80D5-1C5A8FD711EC}" type="slidenum">
              <a:rPr lang="en-US" sz="1200">
                <a:solidFill>
                  <a:schemeClr val="bg1">
                    <a:lumMod val="85000"/>
                  </a:schemeClr>
                </a:solidFill>
                <a:latin typeface="Tw Cen MT" pitchFamily="34" charset="0"/>
                <a:cs typeface="Arial" pitchFamily="34" charset="0"/>
              </a:rPr>
              <a:pPr>
                <a:defRPr/>
              </a:pPr>
              <a:t>‹#›</a:t>
            </a:fld>
            <a:endParaRPr lang="en-US" sz="1200" dirty="0">
              <a:solidFill>
                <a:schemeClr val="bg1">
                  <a:lumMod val="85000"/>
                </a:schemeClr>
              </a:solidFill>
              <a:latin typeface="Tw Cen MT" pitchFamily="34" charset="0"/>
              <a:cs typeface="Arial" pitchFamily="34" charset="0"/>
            </a:endParaRPr>
          </a:p>
        </p:txBody>
      </p:sp>
      <p:cxnSp>
        <p:nvCxnSpPr>
          <p:cNvPr id="9" name="Straight Connector 10"/>
          <p:cNvCxnSpPr>
            <a:cxnSpLocks noChangeShapeType="1"/>
          </p:cNvCxnSpPr>
          <p:nvPr/>
        </p:nvCxnSpPr>
        <p:spPr bwMode="auto">
          <a:xfrm>
            <a:off x="563570" y="1497013"/>
            <a:ext cx="8915400" cy="1587"/>
          </a:xfrm>
          <a:prstGeom prst="line">
            <a:avLst/>
          </a:prstGeom>
          <a:noFill/>
          <a:ln w="12700" algn="ctr">
            <a:solidFill>
              <a:schemeClr val="bg1">
                <a:lumMod val="85000"/>
              </a:schemeClr>
            </a:solidFill>
            <a:round/>
            <a:headEnd/>
            <a:tailEnd/>
          </a:ln>
        </p:spPr>
      </p:cxnSp>
      <p:sp>
        <p:nvSpPr>
          <p:cNvPr id="7" name="Picture Placeholder 6"/>
          <p:cNvSpPr>
            <a:spLocks noGrp="1"/>
          </p:cNvSpPr>
          <p:nvPr>
            <p:ph type="pic" sz="quarter" idx="11"/>
          </p:nvPr>
        </p:nvSpPr>
        <p:spPr>
          <a:xfrm>
            <a:off x="2834641" y="1561469"/>
            <a:ext cx="4389120" cy="2468881"/>
          </a:xfrm>
          <a:prstGeom prst="rect">
            <a:avLst/>
          </a:prstGeom>
        </p:spPr>
        <p:txBody>
          <a:bodyPr lIns="91078" tIns="45537" rIns="91078" bIns="45537"/>
          <a:lstStyle/>
          <a:p>
            <a:pPr lvl="0"/>
            <a:r>
              <a:rPr lang="en-US" noProof="0" smtClean="0"/>
              <a:t>Click icon to add picture</a:t>
            </a:r>
            <a:endParaRPr lang="en-US" noProof="0"/>
          </a:p>
        </p:txBody>
      </p:sp>
      <p:sp>
        <p:nvSpPr>
          <p:cNvPr id="10" name="Text Placeholder 8"/>
          <p:cNvSpPr>
            <a:spLocks noGrp="1"/>
          </p:cNvSpPr>
          <p:nvPr>
            <p:ph type="body" sz="quarter" idx="12"/>
          </p:nvPr>
        </p:nvSpPr>
        <p:spPr>
          <a:xfrm>
            <a:off x="2834641" y="4031616"/>
            <a:ext cx="4389120" cy="314960"/>
          </a:xfrm>
          <a:prstGeom prst="rect">
            <a:avLst/>
          </a:prstGeom>
        </p:spPr>
        <p:txBody>
          <a:bodyPr lIns="0" tIns="45537" rIns="0" bIns="45537"/>
          <a:lstStyle>
            <a:lvl1pPr marL="0" indent="0">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
        <p:nvSpPr>
          <p:cNvPr id="12" name="Text Placeholder 8"/>
          <p:cNvSpPr>
            <a:spLocks noGrp="1"/>
          </p:cNvSpPr>
          <p:nvPr>
            <p:ph type="body" sz="quarter" idx="14"/>
          </p:nvPr>
        </p:nvSpPr>
        <p:spPr>
          <a:xfrm>
            <a:off x="2834641" y="6837046"/>
            <a:ext cx="4389120" cy="314960"/>
          </a:xfrm>
          <a:prstGeom prst="rect">
            <a:avLst/>
          </a:prstGeom>
        </p:spPr>
        <p:txBody>
          <a:bodyPr lIns="0" tIns="45537" rIns="0" bIns="45537"/>
          <a:lstStyle>
            <a:lvl1pPr marL="0" indent="0">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
        <p:nvSpPr>
          <p:cNvPr id="13" name="Picture Placeholder 6"/>
          <p:cNvSpPr>
            <a:spLocks noGrp="1"/>
          </p:cNvSpPr>
          <p:nvPr>
            <p:ph type="pic" sz="quarter" idx="15"/>
          </p:nvPr>
        </p:nvSpPr>
        <p:spPr>
          <a:xfrm>
            <a:off x="2834641" y="4358004"/>
            <a:ext cx="4389120" cy="2468881"/>
          </a:xfrm>
          <a:prstGeom prst="rect">
            <a:avLst/>
          </a:prstGeom>
        </p:spPr>
        <p:txBody>
          <a:bodyPr lIns="91078" tIns="45537" rIns="91078" bIns="45537"/>
          <a:lstStyle/>
          <a:p>
            <a:pPr lvl="0"/>
            <a:r>
              <a:rPr lang="en-US" noProof="0" smtClean="0"/>
              <a:t>Click icon to add picture</a:t>
            </a:r>
            <a:endParaRPr lang="en-US" noProof="0"/>
          </a:p>
        </p:txBody>
      </p:sp>
      <p:sp>
        <p:nvSpPr>
          <p:cNvPr id="18" name="Title 1"/>
          <p:cNvSpPr>
            <a:spLocks noGrp="1"/>
          </p:cNvSpPr>
          <p:nvPr>
            <p:ph type="title"/>
          </p:nvPr>
        </p:nvSpPr>
        <p:spPr>
          <a:xfrm>
            <a:off x="565289" y="537973"/>
            <a:ext cx="8915400" cy="957841"/>
          </a:xfrm>
          <a:prstGeom prst="rect">
            <a:avLst/>
          </a:prstGeom>
        </p:spPr>
        <p:txBody>
          <a:bodyPr lIns="0" tIns="50008" rIns="0" bIns="50008" anchor="ctr"/>
          <a:lstStyle>
            <a:lvl1pPr algn="l">
              <a:lnSpc>
                <a:spcPct val="100000"/>
              </a:lnSpc>
              <a:defRPr sz="2500" b="0" baseline="0">
                <a:solidFill>
                  <a:schemeClr val="tx2"/>
                </a:solidFill>
                <a:latin typeface="Tw Cen MT"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23090925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1Title: Narrative Layout">
    <p:spTree>
      <p:nvGrpSpPr>
        <p:cNvPr id="1" name=""/>
        <p:cNvGrpSpPr/>
        <p:nvPr/>
      </p:nvGrpSpPr>
      <p:grpSpPr>
        <a:xfrm>
          <a:off x="0" y="0"/>
          <a:ext cx="0" cy="0"/>
          <a:chOff x="0" y="0"/>
          <a:chExt cx="0" cy="0"/>
        </a:xfrm>
      </p:grpSpPr>
      <p:sp>
        <p:nvSpPr>
          <p:cNvPr id="4" name="TextBox 6"/>
          <p:cNvSpPr txBox="1"/>
          <p:nvPr/>
        </p:nvSpPr>
        <p:spPr>
          <a:xfrm>
            <a:off x="9244013" y="7248543"/>
            <a:ext cx="488950" cy="285390"/>
          </a:xfrm>
          <a:prstGeom prst="rect">
            <a:avLst/>
          </a:prstGeom>
          <a:noFill/>
        </p:spPr>
        <p:txBody>
          <a:bodyPr lIns="0" tIns="45537" rIns="91078" bIns="45537">
            <a:spAutoFit/>
          </a:bodyPr>
          <a:lstStyle/>
          <a:p>
            <a:pPr>
              <a:defRPr/>
            </a:pPr>
            <a:r>
              <a:rPr lang="en-US" sz="1200" dirty="0">
                <a:solidFill>
                  <a:schemeClr val="bg1">
                    <a:lumMod val="65000"/>
                  </a:schemeClr>
                </a:solidFill>
                <a:latin typeface="Tw Cen MT" pitchFamily="34" charset="0"/>
                <a:cs typeface="Arial" pitchFamily="34" charset="0"/>
              </a:rPr>
              <a:t> </a:t>
            </a:r>
            <a:fld id="{549DE7DB-1BA1-4F97-B5FC-15281D0BB952}" type="slidenum">
              <a:rPr lang="en-US" sz="1200">
                <a:solidFill>
                  <a:schemeClr val="bg1">
                    <a:lumMod val="85000"/>
                  </a:schemeClr>
                </a:solidFill>
                <a:latin typeface="Tw Cen MT" pitchFamily="34" charset="0"/>
                <a:cs typeface="Arial" pitchFamily="34" charset="0"/>
              </a:rPr>
              <a:pPr>
                <a:defRPr/>
              </a:pPr>
              <a:t>‹#›</a:t>
            </a:fld>
            <a:endParaRPr lang="en-US" sz="1200" dirty="0">
              <a:solidFill>
                <a:schemeClr val="bg1">
                  <a:lumMod val="85000"/>
                </a:schemeClr>
              </a:solidFill>
              <a:latin typeface="Tw Cen MT" pitchFamily="34" charset="0"/>
              <a:cs typeface="Arial" pitchFamily="34" charset="0"/>
            </a:endParaRPr>
          </a:p>
        </p:txBody>
      </p:sp>
      <p:cxnSp>
        <p:nvCxnSpPr>
          <p:cNvPr id="5" name="Straight Connector 10"/>
          <p:cNvCxnSpPr>
            <a:cxnSpLocks noChangeShapeType="1"/>
          </p:cNvCxnSpPr>
          <p:nvPr/>
        </p:nvCxnSpPr>
        <p:spPr bwMode="auto">
          <a:xfrm>
            <a:off x="563570" y="1497013"/>
            <a:ext cx="8915400" cy="1587"/>
          </a:xfrm>
          <a:prstGeom prst="line">
            <a:avLst/>
          </a:prstGeom>
          <a:noFill/>
          <a:ln w="12700" algn="ctr">
            <a:solidFill>
              <a:schemeClr val="bg1">
                <a:lumMod val="85000"/>
              </a:schemeClr>
            </a:solidFill>
            <a:round/>
            <a:headEnd/>
            <a:tailEnd/>
          </a:ln>
        </p:spPr>
      </p:cxnSp>
      <p:sp>
        <p:nvSpPr>
          <p:cNvPr id="15" name="Text Placeholder 8"/>
          <p:cNvSpPr>
            <a:spLocks noGrp="1"/>
          </p:cNvSpPr>
          <p:nvPr>
            <p:ph type="body" sz="quarter" idx="17"/>
          </p:nvPr>
        </p:nvSpPr>
        <p:spPr>
          <a:xfrm>
            <a:off x="2832598" y="1513841"/>
            <a:ext cx="4389120" cy="314960"/>
          </a:xfrm>
          <a:prstGeom prst="rect">
            <a:avLst/>
          </a:prstGeom>
        </p:spPr>
        <p:txBody>
          <a:bodyPr lIns="0" tIns="45537" rIns="0" bIns="45537"/>
          <a:lstStyle>
            <a:lvl1pPr marL="0" indent="0" algn="ctr">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
        <p:nvSpPr>
          <p:cNvPr id="6" name="Title 1"/>
          <p:cNvSpPr>
            <a:spLocks noGrp="1"/>
          </p:cNvSpPr>
          <p:nvPr>
            <p:ph type="title"/>
          </p:nvPr>
        </p:nvSpPr>
        <p:spPr>
          <a:xfrm>
            <a:off x="565289" y="537973"/>
            <a:ext cx="8915400" cy="957841"/>
          </a:xfrm>
          <a:prstGeom prst="rect">
            <a:avLst/>
          </a:prstGeom>
        </p:spPr>
        <p:txBody>
          <a:bodyPr lIns="0" tIns="50008" rIns="0" bIns="50008" anchor="ctr"/>
          <a:lstStyle>
            <a:lvl1pPr algn="l">
              <a:lnSpc>
                <a:spcPct val="100000"/>
              </a:lnSpc>
              <a:defRPr sz="2500" b="0" baseline="0">
                <a:solidFill>
                  <a:schemeClr val="tx2"/>
                </a:solidFill>
                <a:latin typeface="Tw Cen MT"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18886830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1Title: Narrative Layout">
    <p:spTree>
      <p:nvGrpSpPr>
        <p:cNvPr id="1" name=""/>
        <p:cNvGrpSpPr/>
        <p:nvPr/>
      </p:nvGrpSpPr>
      <p:grpSpPr>
        <a:xfrm>
          <a:off x="0" y="0"/>
          <a:ext cx="0" cy="0"/>
          <a:chOff x="0" y="0"/>
          <a:chExt cx="0" cy="0"/>
        </a:xfrm>
      </p:grpSpPr>
      <p:sp>
        <p:nvSpPr>
          <p:cNvPr id="15" name="TextBox 6"/>
          <p:cNvSpPr txBox="1"/>
          <p:nvPr/>
        </p:nvSpPr>
        <p:spPr>
          <a:xfrm>
            <a:off x="9244013" y="7248543"/>
            <a:ext cx="488950" cy="285390"/>
          </a:xfrm>
          <a:prstGeom prst="rect">
            <a:avLst/>
          </a:prstGeom>
          <a:noFill/>
        </p:spPr>
        <p:txBody>
          <a:bodyPr lIns="0" tIns="45537" rIns="91078" bIns="45537">
            <a:spAutoFit/>
          </a:bodyPr>
          <a:lstStyle/>
          <a:p>
            <a:pPr>
              <a:defRPr/>
            </a:pPr>
            <a:r>
              <a:rPr lang="en-US" sz="1200" dirty="0">
                <a:solidFill>
                  <a:schemeClr val="bg1">
                    <a:lumMod val="65000"/>
                  </a:schemeClr>
                </a:solidFill>
                <a:latin typeface="Tw Cen MT" pitchFamily="34" charset="0"/>
                <a:cs typeface="Arial" pitchFamily="34" charset="0"/>
              </a:rPr>
              <a:t> </a:t>
            </a:r>
            <a:fld id="{F48C90D5-61EF-4323-AB6B-5930BC6410DC}" type="slidenum">
              <a:rPr lang="en-US" sz="1200">
                <a:solidFill>
                  <a:schemeClr val="bg1">
                    <a:lumMod val="85000"/>
                  </a:schemeClr>
                </a:solidFill>
                <a:latin typeface="Tw Cen MT" pitchFamily="34" charset="0"/>
                <a:cs typeface="Arial" pitchFamily="34" charset="0"/>
              </a:rPr>
              <a:pPr>
                <a:defRPr/>
              </a:pPr>
              <a:t>‹#›</a:t>
            </a:fld>
            <a:endParaRPr lang="en-US" sz="1200" dirty="0">
              <a:solidFill>
                <a:schemeClr val="bg1">
                  <a:lumMod val="85000"/>
                </a:schemeClr>
              </a:solidFill>
              <a:latin typeface="Tw Cen MT" pitchFamily="34" charset="0"/>
              <a:cs typeface="Arial" pitchFamily="34" charset="0"/>
            </a:endParaRPr>
          </a:p>
        </p:txBody>
      </p:sp>
      <p:cxnSp>
        <p:nvCxnSpPr>
          <p:cNvPr id="17" name="Straight Connector 10"/>
          <p:cNvCxnSpPr>
            <a:cxnSpLocks noChangeShapeType="1"/>
          </p:cNvCxnSpPr>
          <p:nvPr/>
        </p:nvCxnSpPr>
        <p:spPr bwMode="auto">
          <a:xfrm>
            <a:off x="563570" y="1497013"/>
            <a:ext cx="8915400" cy="1587"/>
          </a:xfrm>
          <a:prstGeom prst="line">
            <a:avLst/>
          </a:prstGeom>
          <a:noFill/>
          <a:ln w="12700" algn="ctr">
            <a:solidFill>
              <a:schemeClr val="bg1">
                <a:lumMod val="85000"/>
              </a:schemeClr>
            </a:solidFill>
            <a:round/>
            <a:headEnd/>
            <a:tailEnd/>
          </a:ln>
        </p:spPr>
      </p:cxnSp>
      <p:sp>
        <p:nvSpPr>
          <p:cNvPr id="16" name="Text Placeholder 8"/>
          <p:cNvSpPr>
            <a:spLocks noGrp="1"/>
          </p:cNvSpPr>
          <p:nvPr>
            <p:ph type="body" sz="quarter" idx="18"/>
          </p:nvPr>
        </p:nvSpPr>
        <p:spPr>
          <a:xfrm>
            <a:off x="587276" y="5410201"/>
            <a:ext cx="2074683" cy="314960"/>
          </a:xfrm>
          <a:prstGeom prst="rect">
            <a:avLst/>
          </a:prstGeom>
        </p:spPr>
        <p:txBody>
          <a:bodyPr lIns="0" tIns="45537" rIns="0" bIns="45537"/>
          <a:lstStyle>
            <a:lvl1pPr marL="0" indent="0">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
        <p:nvSpPr>
          <p:cNvPr id="11" name="Picture Placeholder 6"/>
          <p:cNvSpPr>
            <a:spLocks noGrp="1"/>
          </p:cNvSpPr>
          <p:nvPr>
            <p:ph type="pic" sz="quarter" idx="22"/>
          </p:nvPr>
        </p:nvSpPr>
        <p:spPr>
          <a:xfrm>
            <a:off x="587239" y="2921001"/>
            <a:ext cx="2057400" cy="2468881"/>
          </a:xfrm>
          <a:prstGeom prst="rect">
            <a:avLst/>
          </a:prstGeom>
        </p:spPr>
        <p:txBody>
          <a:bodyPr lIns="91078" tIns="45537" rIns="91078" bIns="45537"/>
          <a:lstStyle/>
          <a:p>
            <a:pPr lvl="0"/>
            <a:r>
              <a:rPr lang="en-US" noProof="0" smtClean="0"/>
              <a:t>Click icon to add picture</a:t>
            </a:r>
            <a:endParaRPr lang="en-US" noProof="0"/>
          </a:p>
        </p:txBody>
      </p:sp>
      <p:sp>
        <p:nvSpPr>
          <p:cNvPr id="12" name="Picture Placeholder 6"/>
          <p:cNvSpPr>
            <a:spLocks noGrp="1"/>
          </p:cNvSpPr>
          <p:nvPr>
            <p:ph type="pic" sz="quarter" idx="23"/>
          </p:nvPr>
        </p:nvSpPr>
        <p:spPr>
          <a:xfrm>
            <a:off x="2863078" y="2921001"/>
            <a:ext cx="2057400" cy="2468881"/>
          </a:xfrm>
          <a:prstGeom prst="rect">
            <a:avLst/>
          </a:prstGeom>
        </p:spPr>
        <p:txBody>
          <a:bodyPr lIns="91078" tIns="45537" rIns="91078" bIns="45537"/>
          <a:lstStyle/>
          <a:p>
            <a:pPr lvl="0"/>
            <a:r>
              <a:rPr lang="en-US" noProof="0" smtClean="0"/>
              <a:t>Click icon to add picture</a:t>
            </a:r>
            <a:endParaRPr lang="en-US" noProof="0"/>
          </a:p>
        </p:txBody>
      </p:sp>
      <p:sp>
        <p:nvSpPr>
          <p:cNvPr id="13" name="Picture Placeholder 6"/>
          <p:cNvSpPr>
            <a:spLocks noGrp="1"/>
          </p:cNvSpPr>
          <p:nvPr>
            <p:ph type="pic" sz="quarter" idx="24"/>
          </p:nvPr>
        </p:nvSpPr>
        <p:spPr>
          <a:xfrm>
            <a:off x="5149078" y="2921001"/>
            <a:ext cx="2057400" cy="2468881"/>
          </a:xfrm>
          <a:prstGeom prst="rect">
            <a:avLst/>
          </a:prstGeom>
        </p:spPr>
        <p:txBody>
          <a:bodyPr lIns="91078" tIns="45537" rIns="91078" bIns="45537"/>
          <a:lstStyle/>
          <a:p>
            <a:pPr lvl="0"/>
            <a:r>
              <a:rPr lang="en-US" noProof="0" smtClean="0"/>
              <a:t>Click icon to add picture</a:t>
            </a:r>
            <a:endParaRPr lang="en-US" noProof="0"/>
          </a:p>
        </p:txBody>
      </p:sp>
      <p:sp>
        <p:nvSpPr>
          <p:cNvPr id="18" name="Picture Placeholder 6"/>
          <p:cNvSpPr>
            <a:spLocks noGrp="1"/>
          </p:cNvSpPr>
          <p:nvPr>
            <p:ph type="pic" sz="quarter" idx="25"/>
          </p:nvPr>
        </p:nvSpPr>
        <p:spPr>
          <a:xfrm>
            <a:off x="7384278" y="2921001"/>
            <a:ext cx="2057400" cy="2468881"/>
          </a:xfrm>
          <a:prstGeom prst="rect">
            <a:avLst/>
          </a:prstGeom>
        </p:spPr>
        <p:txBody>
          <a:bodyPr lIns="91078" tIns="45537" rIns="91078" bIns="45537"/>
          <a:lstStyle/>
          <a:p>
            <a:pPr lvl="0"/>
            <a:r>
              <a:rPr lang="en-US" noProof="0" smtClean="0"/>
              <a:t>Click icon to add picture</a:t>
            </a:r>
            <a:endParaRPr lang="en-US" noProof="0"/>
          </a:p>
        </p:txBody>
      </p:sp>
      <p:sp>
        <p:nvSpPr>
          <p:cNvPr id="19" name="Text Placeholder 8"/>
          <p:cNvSpPr>
            <a:spLocks noGrp="1"/>
          </p:cNvSpPr>
          <p:nvPr>
            <p:ph type="body" sz="quarter" idx="26"/>
          </p:nvPr>
        </p:nvSpPr>
        <p:spPr>
          <a:xfrm>
            <a:off x="2863116" y="5410201"/>
            <a:ext cx="2074683" cy="314960"/>
          </a:xfrm>
          <a:prstGeom prst="rect">
            <a:avLst/>
          </a:prstGeom>
        </p:spPr>
        <p:txBody>
          <a:bodyPr lIns="0" tIns="45537" rIns="0" bIns="45537"/>
          <a:lstStyle>
            <a:lvl1pPr marL="0" indent="0">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
        <p:nvSpPr>
          <p:cNvPr id="20" name="Text Placeholder 8"/>
          <p:cNvSpPr>
            <a:spLocks noGrp="1"/>
          </p:cNvSpPr>
          <p:nvPr>
            <p:ph type="body" sz="quarter" idx="27"/>
          </p:nvPr>
        </p:nvSpPr>
        <p:spPr>
          <a:xfrm>
            <a:off x="5149116" y="5410201"/>
            <a:ext cx="2074683" cy="314960"/>
          </a:xfrm>
          <a:prstGeom prst="rect">
            <a:avLst/>
          </a:prstGeom>
        </p:spPr>
        <p:txBody>
          <a:bodyPr lIns="0" tIns="45537" rIns="0" bIns="45537"/>
          <a:lstStyle>
            <a:lvl1pPr marL="0" indent="0">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
        <p:nvSpPr>
          <p:cNvPr id="21" name="Text Placeholder 8"/>
          <p:cNvSpPr>
            <a:spLocks noGrp="1"/>
          </p:cNvSpPr>
          <p:nvPr>
            <p:ph type="body" sz="quarter" idx="28"/>
          </p:nvPr>
        </p:nvSpPr>
        <p:spPr>
          <a:xfrm>
            <a:off x="7384316" y="5410201"/>
            <a:ext cx="2074683" cy="314960"/>
          </a:xfrm>
          <a:prstGeom prst="rect">
            <a:avLst/>
          </a:prstGeom>
        </p:spPr>
        <p:txBody>
          <a:bodyPr lIns="0" tIns="45537" rIns="0" bIns="45537"/>
          <a:lstStyle>
            <a:lvl1pPr marL="0" indent="0">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
        <p:nvSpPr>
          <p:cNvPr id="14" name="Title 1"/>
          <p:cNvSpPr>
            <a:spLocks noGrp="1"/>
          </p:cNvSpPr>
          <p:nvPr>
            <p:ph type="title"/>
          </p:nvPr>
        </p:nvSpPr>
        <p:spPr>
          <a:xfrm>
            <a:off x="565289" y="537973"/>
            <a:ext cx="8915400" cy="957841"/>
          </a:xfrm>
          <a:prstGeom prst="rect">
            <a:avLst/>
          </a:prstGeom>
        </p:spPr>
        <p:txBody>
          <a:bodyPr lIns="0" tIns="50008" rIns="0" bIns="50008" anchor="ctr"/>
          <a:lstStyle>
            <a:lvl1pPr algn="l">
              <a:lnSpc>
                <a:spcPct val="100000"/>
              </a:lnSpc>
              <a:defRPr sz="2500" b="0" baseline="0">
                <a:solidFill>
                  <a:schemeClr val="tx2"/>
                </a:solidFill>
                <a:latin typeface="Tw Cen MT"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9333239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1Title: Narrative Layout">
    <p:spTree>
      <p:nvGrpSpPr>
        <p:cNvPr id="1" name=""/>
        <p:cNvGrpSpPr/>
        <p:nvPr/>
      </p:nvGrpSpPr>
      <p:grpSpPr>
        <a:xfrm>
          <a:off x="0" y="0"/>
          <a:ext cx="0" cy="0"/>
          <a:chOff x="0" y="0"/>
          <a:chExt cx="0" cy="0"/>
        </a:xfrm>
      </p:grpSpPr>
      <p:sp>
        <p:nvSpPr>
          <p:cNvPr id="9" name="TextBox 6"/>
          <p:cNvSpPr txBox="1"/>
          <p:nvPr/>
        </p:nvSpPr>
        <p:spPr>
          <a:xfrm>
            <a:off x="9244013" y="7248543"/>
            <a:ext cx="488950" cy="285390"/>
          </a:xfrm>
          <a:prstGeom prst="rect">
            <a:avLst/>
          </a:prstGeom>
          <a:noFill/>
        </p:spPr>
        <p:txBody>
          <a:bodyPr lIns="0" tIns="45537" rIns="91078" bIns="45537">
            <a:spAutoFit/>
          </a:bodyPr>
          <a:lstStyle/>
          <a:p>
            <a:pPr>
              <a:defRPr/>
            </a:pPr>
            <a:r>
              <a:rPr lang="en-US" sz="1200" dirty="0">
                <a:solidFill>
                  <a:schemeClr val="bg1">
                    <a:lumMod val="65000"/>
                  </a:schemeClr>
                </a:solidFill>
                <a:latin typeface="Tw Cen MT" pitchFamily="34" charset="0"/>
                <a:cs typeface="Arial" pitchFamily="34" charset="0"/>
              </a:rPr>
              <a:t> </a:t>
            </a:r>
            <a:fld id="{55CA5C5B-7CE3-423A-9113-B572CFE8D732}" type="slidenum">
              <a:rPr lang="en-US" sz="1200">
                <a:solidFill>
                  <a:schemeClr val="bg1">
                    <a:lumMod val="85000"/>
                  </a:schemeClr>
                </a:solidFill>
                <a:latin typeface="Tw Cen MT" pitchFamily="34" charset="0"/>
                <a:cs typeface="Arial" pitchFamily="34" charset="0"/>
              </a:rPr>
              <a:pPr>
                <a:defRPr/>
              </a:pPr>
              <a:t>‹#›</a:t>
            </a:fld>
            <a:endParaRPr lang="en-US" sz="1200" dirty="0">
              <a:solidFill>
                <a:schemeClr val="bg1">
                  <a:lumMod val="85000"/>
                </a:schemeClr>
              </a:solidFill>
              <a:latin typeface="Tw Cen MT" pitchFamily="34" charset="0"/>
              <a:cs typeface="Arial" pitchFamily="34" charset="0"/>
            </a:endParaRPr>
          </a:p>
        </p:txBody>
      </p:sp>
      <p:cxnSp>
        <p:nvCxnSpPr>
          <p:cNvPr id="10" name="Straight Connector 10"/>
          <p:cNvCxnSpPr>
            <a:cxnSpLocks noChangeShapeType="1"/>
          </p:cNvCxnSpPr>
          <p:nvPr/>
        </p:nvCxnSpPr>
        <p:spPr bwMode="auto">
          <a:xfrm>
            <a:off x="563570" y="1497013"/>
            <a:ext cx="8915400" cy="1587"/>
          </a:xfrm>
          <a:prstGeom prst="line">
            <a:avLst/>
          </a:prstGeom>
          <a:noFill/>
          <a:ln w="12700" algn="ctr">
            <a:solidFill>
              <a:schemeClr val="bg1">
                <a:lumMod val="85000"/>
              </a:schemeClr>
            </a:solidFill>
            <a:round/>
            <a:headEnd/>
            <a:tailEnd/>
          </a:ln>
        </p:spPr>
      </p:cxnSp>
      <p:sp>
        <p:nvSpPr>
          <p:cNvPr id="24" name="Picture Placeholder 6"/>
          <p:cNvSpPr>
            <a:spLocks noGrp="1"/>
          </p:cNvSpPr>
          <p:nvPr>
            <p:ph type="pic" sz="quarter" idx="28"/>
          </p:nvPr>
        </p:nvSpPr>
        <p:spPr>
          <a:xfrm>
            <a:off x="566918" y="3403601"/>
            <a:ext cx="2743200" cy="1828800"/>
          </a:xfrm>
          <a:prstGeom prst="rect">
            <a:avLst/>
          </a:prstGeom>
        </p:spPr>
        <p:txBody>
          <a:bodyPr lIns="91078" tIns="45537" rIns="91078" bIns="45537"/>
          <a:lstStyle/>
          <a:p>
            <a:pPr lvl="0"/>
            <a:r>
              <a:rPr lang="en-US" noProof="0" smtClean="0"/>
              <a:t>Click icon to add picture</a:t>
            </a:r>
            <a:endParaRPr lang="en-US" noProof="0"/>
          </a:p>
        </p:txBody>
      </p:sp>
      <p:sp>
        <p:nvSpPr>
          <p:cNvPr id="25" name="Picture Placeholder 6"/>
          <p:cNvSpPr>
            <a:spLocks noGrp="1"/>
          </p:cNvSpPr>
          <p:nvPr>
            <p:ph type="pic" sz="quarter" idx="29"/>
          </p:nvPr>
        </p:nvSpPr>
        <p:spPr>
          <a:xfrm>
            <a:off x="3637280" y="3403601"/>
            <a:ext cx="2743200" cy="1828800"/>
          </a:xfrm>
          <a:prstGeom prst="rect">
            <a:avLst/>
          </a:prstGeom>
        </p:spPr>
        <p:txBody>
          <a:bodyPr lIns="91078" tIns="45537" rIns="91078" bIns="45537"/>
          <a:lstStyle/>
          <a:p>
            <a:pPr lvl="0"/>
            <a:r>
              <a:rPr lang="en-US" noProof="0" smtClean="0"/>
              <a:t>Click icon to add picture</a:t>
            </a:r>
            <a:endParaRPr lang="en-US" noProof="0"/>
          </a:p>
        </p:txBody>
      </p:sp>
      <p:sp>
        <p:nvSpPr>
          <p:cNvPr id="26" name="Picture Placeholder 6"/>
          <p:cNvSpPr>
            <a:spLocks noGrp="1"/>
          </p:cNvSpPr>
          <p:nvPr>
            <p:ph type="pic" sz="quarter" idx="30"/>
          </p:nvPr>
        </p:nvSpPr>
        <p:spPr>
          <a:xfrm>
            <a:off x="6703558" y="3403601"/>
            <a:ext cx="2743200" cy="1828800"/>
          </a:xfrm>
          <a:prstGeom prst="rect">
            <a:avLst/>
          </a:prstGeom>
        </p:spPr>
        <p:txBody>
          <a:bodyPr lIns="91078" tIns="45537" rIns="91078" bIns="45537"/>
          <a:lstStyle/>
          <a:p>
            <a:pPr lvl="0"/>
            <a:r>
              <a:rPr lang="en-US" noProof="0" smtClean="0"/>
              <a:t>Click icon to add picture</a:t>
            </a:r>
            <a:endParaRPr lang="en-US" noProof="0"/>
          </a:p>
        </p:txBody>
      </p:sp>
      <p:sp>
        <p:nvSpPr>
          <p:cNvPr id="29" name="Text Placeholder 8"/>
          <p:cNvSpPr>
            <a:spLocks noGrp="1"/>
          </p:cNvSpPr>
          <p:nvPr>
            <p:ph type="body" sz="quarter" idx="33"/>
          </p:nvPr>
        </p:nvSpPr>
        <p:spPr>
          <a:xfrm>
            <a:off x="566918" y="4917440"/>
            <a:ext cx="2743200" cy="314960"/>
          </a:xfrm>
          <a:prstGeom prst="rect">
            <a:avLst/>
          </a:prstGeom>
        </p:spPr>
        <p:txBody>
          <a:bodyPr lIns="0" tIns="45537" rIns="0" bIns="45537"/>
          <a:lstStyle>
            <a:lvl1pPr marL="0" indent="0">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
        <p:nvSpPr>
          <p:cNvPr id="30" name="Text Placeholder 8"/>
          <p:cNvSpPr>
            <a:spLocks noGrp="1"/>
          </p:cNvSpPr>
          <p:nvPr>
            <p:ph type="body" sz="quarter" idx="34"/>
          </p:nvPr>
        </p:nvSpPr>
        <p:spPr>
          <a:xfrm>
            <a:off x="3637280" y="4917440"/>
            <a:ext cx="2743200" cy="314960"/>
          </a:xfrm>
          <a:prstGeom prst="rect">
            <a:avLst/>
          </a:prstGeom>
        </p:spPr>
        <p:txBody>
          <a:bodyPr lIns="0" tIns="45537" rIns="0" bIns="45537"/>
          <a:lstStyle>
            <a:lvl1pPr marL="0" indent="0">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
        <p:nvSpPr>
          <p:cNvPr id="31" name="Text Placeholder 8"/>
          <p:cNvSpPr>
            <a:spLocks noGrp="1"/>
          </p:cNvSpPr>
          <p:nvPr>
            <p:ph type="body" sz="quarter" idx="35"/>
          </p:nvPr>
        </p:nvSpPr>
        <p:spPr>
          <a:xfrm>
            <a:off x="6703558" y="4917440"/>
            <a:ext cx="2743200" cy="314960"/>
          </a:xfrm>
          <a:prstGeom prst="rect">
            <a:avLst/>
          </a:prstGeom>
        </p:spPr>
        <p:txBody>
          <a:bodyPr lIns="0" tIns="45537" rIns="0" bIns="45537"/>
          <a:lstStyle>
            <a:lvl1pPr marL="0" indent="0">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
        <p:nvSpPr>
          <p:cNvPr id="11" name="Title 1"/>
          <p:cNvSpPr>
            <a:spLocks noGrp="1"/>
          </p:cNvSpPr>
          <p:nvPr>
            <p:ph type="title"/>
          </p:nvPr>
        </p:nvSpPr>
        <p:spPr>
          <a:xfrm>
            <a:off x="565289" y="537973"/>
            <a:ext cx="8915400" cy="957841"/>
          </a:xfrm>
          <a:prstGeom prst="rect">
            <a:avLst/>
          </a:prstGeom>
        </p:spPr>
        <p:txBody>
          <a:bodyPr lIns="0" tIns="50008" rIns="0" bIns="50008" anchor="ctr"/>
          <a:lstStyle>
            <a:lvl1pPr algn="l">
              <a:lnSpc>
                <a:spcPct val="100000"/>
              </a:lnSpc>
              <a:defRPr sz="2500" b="0" baseline="0">
                <a:solidFill>
                  <a:schemeClr val="tx2"/>
                </a:solidFill>
                <a:latin typeface="Tw Cen MT"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28686239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1Title: Narrative Layout">
    <p:spTree>
      <p:nvGrpSpPr>
        <p:cNvPr id="1" name=""/>
        <p:cNvGrpSpPr/>
        <p:nvPr/>
      </p:nvGrpSpPr>
      <p:grpSpPr>
        <a:xfrm>
          <a:off x="0" y="0"/>
          <a:ext cx="0" cy="0"/>
          <a:chOff x="0" y="0"/>
          <a:chExt cx="0" cy="0"/>
        </a:xfrm>
      </p:grpSpPr>
      <p:sp>
        <p:nvSpPr>
          <p:cNvPr id="21" name="TextBox 6"/>
          <p:cNvSpPr txBox="1"/>
          <p:nvPr/>
        </p:nvSpPr>
        <p:spPr>
          <a:xfrm>
            <a:off x="9244013" y="7248543"/>
            <a:ext cx="488950" cy="285390"/>
          </a:xfrm>
          <a:prstGeom prst="rect">
            <a:avLst/>
          </a:prstGeom>
          <a:noFill/>
        </p:spPr>
        <p:txBody>
          <a:bodyPr lIns="0" tIns="45537" rIns="91078" bIns="45537">
            <a:spAutoFit/>
          </a:bodyPr>
          <a:lstStyle/>
          <a:p>
            <a:pPr>
              <a:defRPr/>
            </a:pPr>
            <a:r>
              <a:rPr lang="en-US" sz="1200" dirty="0">
                <a:solidFill>
                  <a:schemeClr val="bg1">
                    <a:lumMod val="65000"/>
                  </a:schemeClr>
                </a:solidFill>
                <a:latin typeface="Tw Cen MT" pitchFamily="34" charset="0"/>
                <a:cs typeface="Arial" pitchFamily="34" charset="0"/>
              </a:rPr>
              <a:t> </a:t>
            </a:r>
            <a:fld id="{345E968F-0B5E-45BD-BF7D-4B174F5BC807}" type="slidenum">
              <a:rPr lang="en-US" sz="1200">
                <a:solidFill>
                  <a:schemeClr val="bg1">
                    <a:lumMod val="85000"/>
                  </a:schemeClr>
                </a:solidFill>
                <a:latin typeface="Tw Cen MT" pitchFamily="34" charset="0"/>
                <a:cs typeface="Arial" pitchFamily="34" charset="0"/>
              </a:rPr>
              <a:pPr>
                <a:defRPr/>
              </a:pPr>
              <a:t>‹#›</a:t>
            </a:fld>
            <a:endParaRPr lang="en-US" sz="1200" dirty="0">
              <a:solidFill>
                <a:schemeClr val="bg1">
                  <a:lumMod val="85000"/>
                </a:schemeClr>
              </a:solidFill>
              <a:latin typeface="Tw Cen MT" pitchFamily="34" charset="0"/>
              <a:cs typeface="Arial" pitchFamily="34" charset="0"/>
            </a:endParaRPr>
          </a:p>
        </p:txBody>
      </p:sp>
      <p:cxnSp>
        <p:nvCxnSpPr>
          <p:cNvPr id="36" name="Straight Connector 10"/>
          <p:cNvCxnSpPr>
            <a:cxnSpLocks noChangeShapeType="1"/>
          </p:cNvCxnSpPr>
          <p:nvPr/>
        </p:nvCxnSpPr>
        <p:spPr bwMode="auto">
          <a:xfrm>
            <a:off x="563570" y="1497013"/>
            <a:ext cx="8915400" cy="1587"/>
          </a:xfrm>
          <a:prstGeom prst="line">
            <a:avLst/>
          </a:prstGeom>
          <a:noFill/>
          <a:ln w="12700" algn="ctr">
            <a:solidFill>
              <a:schemeClr val="bg1">
                <a:lumMod val="85000"/>
              </a:schemeClr>
            </a:solidFill>
            <a:round/>
            <a:headEnd/>
            <a:tailEnd/>
          </a:ln>
        </p:spPr>
      </p:cxnSp>
      <p:sp>
        <p:nvSpPr>
          <p:cNvPr id="11" name="Picture Placeholder 6"/>
          <p:cNvSpPr>
            <a:spLocks noGrp="1"/>
          </p:cNvSpPr>
          <p:nvPr>
            <p:ph type="pic" sz="quarter" idx="22"/>
          </p:nvPr>
        </p:nvSpPr>
        <p:spPr>
          <a:xfrm>
            <a:off x="566918" y="1534162"/>
            <a:ext cx="2743200" cy="1828800"/>
          </a:xfrm>
          <a:prstGeom prst="rect">
            <a:avLst/>
          </a:prstGeom>
        </p:spPr>
        <p:txBody>
          <a:bodyPr lIns="91078" tIns="45537" rIns="91078" bIns="45537"/>
          <a:lstStyle/>
          <a:p>
            <a:pPr lvl="0"/>
            <a:r>
              <a:rPr lang="en-US" noProof="0" smtClean="0"/>
              <a:t>Click icon to add picture</a:t>
            </a:r>
            <a:endParaRPr lang="en-US" noProof="0"/>
          </a:p>
        </p:txBody>
      </p:sp>
      <p:sp>
        <p:nvSpPr>
          <p:cNvPr id="14" name="Picture Placeholder 6"/>
          <p:cNvSpPr>
            <a:spLocks noGrp="1"/>
          </p:cNvSpPr>
          <p:nvPr>
            <p:ph type="pic" sz="quarter" idx="23"/>
          </p:nvPr>
        </p:nvSpPr>
        <p:spPr>
          <a:xfrm>
            <a:off x="3637280" y="1534162"/>
            <a:ext cx="2743200" cy="1828800"/>
          </a:xfrm>
          <a:prstGeom prst="rect">
            <a:avLst/>
          </a:prstGeom>
        </p:spPr>
        <p:txBody>
          <a:bodyPr lIns="91078" tIns="45537" rIns="91078" bIns="45537"/>
          <a:lstStyle/>
          <a:p>
            <a:pPr lvl="0"/>
            <a:r>
              <a:rPr lang="en-US" noProof="0" smtClean="0"/>
              <a:t>Click icon to add picture</a:t>
            </a:r>
            <a:endParaRPr lang="en-US" noProof="0"/>
          </a:p>
        </p:txBody>
      </p:sp>
      <p:sp>
        <p:nvSpPr>
          <p:cNvPr id="15" name="Picture Placeholder 6"/>
          <p:cNvSpPr>
            <a:spLocks noGrp="1"/>
          </p:cNvSpPr>
          <p:nvPr>
            <p:ph type="pic" sz="quarter" idx="24"/>
          </p:nvPr>
        </p:nvSpPr>
        <p:spPr>
          <a:xfrm>
            <a:off x="6703558" y="1534162"/>
            <a:ext cx="2743200" cy="1828800"/>
          </a:xfrm>
          <a:prstGeom prst="rect">
            <a:avLst/>
          </a:prstGeom>
        </p:spPr>
        <p:txBody>
          <a:bodyPr lIns="91078" tIns="45537" rIns="91078" bIns="45537"/>
          <a:lstStyle/>
          <a:p>
            <a:pPr lvl="0"/>
            <a:r>
              <a:rPr lang="en-US" noProof="0" smtClean="0"/>
              <a:t>Click icon to add picture</a:t>
            </a:r>
            <a:endParaRPr lang="en-US" noProof="0"/>
          </a:p>
        </p:txBody>
      </p:sp>
      <p:sp>
        <p:nvSpPr>
          <p:cNvPr id="17" name="Picture Placeholder 6"/>
          <p:cNvSpPr>
            <a:spLocks noGrp="1"/>
          </p:cNvSpPr>
          <p:nvPr>
            <p:ph type="pic" sz="quarter" idx="25"/>
          </p:nvPr>
        </p:nvSpPr>
        <p:spPr>
          <a:xfrm>
            <a:off x="566918" y="5273040"/>
            <a:ext cx="2743200" cy="1828800"/>
          </a:xfrm>
          <a:prstGeom prst="rect">
            <a:avLst/>
          </a:prstGeom>
        </p:spPr>
        <p:txBody>
          <a:bodyPr lIns="91078" tIns="45537" rIns="91078" bIns="45537"/>
          <a:lstStyle/>
          <a:p>
            <a:pPr lvl="0"/>
            <a:r>
              <a:rPr lang="en-US" noProof="0" smtClean="0"/>
              <a:t>Click icon to add picture</a:t>
            </a:r>
            <a:endParaRPr lang="en-US" noProof="0"/>
          </a:p>
        </p:txBody>
      </p:sp>
      <p:sp>
        <p:nvSpPr>
          <p:cNvPr id="22" name="Picture Placeholder 6"/>
          <p:cNvSpPr>
            <a:spLocks noGrp="1"/>
          </p:cNvSpPr>
          <p:nvPr>
            <p:ph type="pic" sz="quarter" idx="26"/>
          </p:nvPr>
        </p:nvSpPr>
        <p:spPr>
          <a:xfrm>
            <a:off x="3637280" y="5273040"/>
            <a:ext cx="2743200" cy="1828800"/>
          </a:xfrm>
          <a:prstGeom prst="rect">
            <a:avLst/>
          </a:prstGeom>
        </p:spPr>
        <p:txBody>
          <a:bodyPr lIns="91078" tIns="45537" rIns="91078" bIns="45537"/>
          <a:lstStyle/>
          <a:p>
            <a:pPr lvl="0"/>
            <a:r>
              <a:rPr lang="en-US" noProof="0" smtClean="0"/>
              <a:t>Click icon to add picture</a:t>
            </a:r>
            <a:endParaRPr lang="en-US" noProof="0"/>
          </a:p>
        </p:txBody>
      </p:sp>
      <p:sp>
        <p:nvSpPr>
          <p:cNvPr id="23" name="Picture Placeholder 6"/>
          <p:cNvSpPr>
            <a:spLocks noGrp="1"/>
          </p:cNvSpPr>
          <p:nvPr>
            <p:ph type="pic" sz="quarter" idx="27"/>
          </p:nvPr>
        </p:nvSpPr>
        <p:spPr>
          <a:xfrm>
            <a:off x="6703558" y="5273040"/>
            <a:ext cx="2743200" cy="1828800"/>
          </a:xfrm>
          <a:prstGeom prst="rect">
            <a:avLst/>
          </a:prstGeom>
        </p:spPr>
        <p:txBody>
          <a:bodyPr lIns="91078" tIns="45537" rIns="91078" bIns="45537"/>
          <a:lstStyle/>
          <a:p>
            <a:pPr lvl="0"/>
            <a:r>
              <a:rPr lang="en-US" noProof="0" smtClean="0"/>
              <a:t>Click icon to add picture</a:t>
            </a:r>
            <a:endParaRPr lang="en-US" noProof="0"/>
          </a:p>
        </p:txBody>
      </p:sp>
      <p:sp>
        <p:nvSpPr>
          <p:cNvPr id="24" name="Picture Placeholder 6"/>
          <p:cNvSpPr>
            <a:spLocks noGrp="1"/>
          </p:cNvSpPr>
          <p:nvPr>
            <p:ph type="pic" sz="quarter" idx="28"/>
          </p:nvPr>
        </p:nvSpPr>
        <p:spPr>
          <a:xfrm>
            <a:off x="566918" y="3403601"/>
            <a:ext cx="2743200" cy="1828800"/>
          </a:xfrm>
          <a:prstGeom prst="rect">
            <a:avLst/>
          </a:prstGeom>
        </p:spPr>
        <p:txBody>
          <a:bodyPr lIns="91078" tIns="45537" rIns="91078" bIns="45537"/>
          <a:lstStyle/>
          <a:p>
            <a:pPr lvl="0"/>
            <a:r>
              <a:rPr lang="en-US" noProof="0" smtClean="0"/>
              <a:t>Click icon to add picture</a:t>
            </a:r>
            <a:endParaRPr lang="en-US" noProof="0"/>
          </a:p>
        </p:txBody>
      </p:sp>
      <p:sp>
        <p:nvSpPr>
          <p:cNvPr id="25" name="Picture Placeholder 6"/>
          <p:cNvSpPr>
            <a:spLocks noGrp="1"/>
          </p:cNvSpPr>
          <p:nvPr>
            <p:ph type="pic" sz="quarter" idx="29"/>
          </p:nvPr>
        </p:nvSpPr>
        <p:spPr>
          <a:xfrm>
            <a:off x="3637280" y="3403601"/>
            <a:ext cx="2743200" cy="1828800"/>
          </a:xfrm>
          <a:prstGeom prst="rect">
            <a:avLst/>
          </a:prstGeom>
        </p:spPr>
        <p:txBody>
          <a:bodyPr lIns="91078" tIns="45537" rIns="91078" bIns="45537"/>
          <a:lstStyle/>
          <a:p>
            <a:pPr lvl="0"/>
            <a:r>
              <a:rPr lang="en-US" noProof="0" smtClean="0"/>
              <a:t>Click icon to add picture</a:t>
            </a:r>
            <a:endParaRPr lang="en-US" noProof="0"/>
          </a:p>
        </p:txBody>
      </p:sp>
      <p:sp>
        <p:nvSpPr>
          <p:cNvPr id="26" name="Picture Placeholder 6"/>
          <p:cNvSpPr>
            <a:spLocks noGrp="1"/>
          </p:cNvSpPr>
          <p:nvPr>
            <p:ph type="pic" sz="quarter" idx="30"/>
          </p:nvPr>
        </p:nvSpPr>
        <p:spPr>
          <a:xfrm>
            <a:off x="6703558" y="3403601"/>
            <a:ext cx="2743200" cy="1828800"/>
          </a:xfrm>
          <a:prstGeom prst="rect">
            <a:avLst/>
          </a:prstGeom>
        </p:spPr>
        <p:txBody>
          <a:bodyPr lIns="91078" tIns="45537" rIns="91078" bIns="45537"/>
          <a:lstStyle/>
          <a:p>
            <a:pPr lvl="0"/>
            <a:r>
              <a:rPr lang="en-US" noProof="0" smtClean="0"/>
              <a:t>Click icon to add picture</a:t>
            </a:r>
            <a:endParaRPr lang="en-US" noProof="0"/>
          </a:p>
        </p:txBody>
      </p:sp>
      <p:sp>
        <p:nvSpPr>
          <p:cNvPr id="16" name="Text Placeholder 8"/>
          <p:cNvSpPr>
            <a:spLocks noGrp="1"/>
          </p:cNvSpPr>
          <p:nvPr>
            <p:ph type="body" sz="quarter" idx="18"/>
          </p:nvPr>
        </p:nvSpPr>
        <p:spPr>
          <a:xfrm>
            <a:off x="566918" y="3058160"/>
            <a:ext cx="2743200" cy="314960"/>
          </a:xfrm>
          <a:prstGeom prst="rect">
            <a:avLst/>
          </a:prstGeom>
        </p:spPr>
        <p:txBody>
          <a:bodyPr lIns="0" tIns="45537" rIns="0" bIns="45537"/>
          <a:lstStyle>
            <a:lvl1pPr marL="0" indent="0">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
        <p:nvSpPr>
          <p:cNvPr id="27" name="Text Placeholder 8"/>
          <p:cNvSpPr>
            <a:spLocks noGrp="1"/>
          </p:cNvSpPr>
          <p:nvPr>
            <p:ph type="body" sz="quarter" idx="31"/>
          </p:nvPr>
        </p:nvSpPr>
        <p:spPr>
          <a:xfrm>
            <a:off x="3637280" y="3058160"/>
            <a:ext cx="2743200" cy="314960"/>
          </a:xfrm>
          <a:prstGeom prst="rect">
            <a:avLst/>
          </a:prstGeom>
        </p:spPr>
        <p:txBody>
          <a:bodyPr lIns="0" tIns="45537" rIns="0" bIns="45537"/>
          <a:lstStyle>
            <a:lvl1pPr marL="0" indent="0">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
        <p:nvSpPr>
          <p:cNvPr id="28" name="Text Placeholder 8"/>
          <p:cNvSpPr>
            <a:spLocks noGrp="1"/>
          </p:cNvSpPr>
          <p:nvPr>
            <p:ph type="body" sz="quarter" idx="32"/>
          </p:nvPr>
        </p:nvSpPr>
        <p:spPr>
          <a:xfrm>
            <a:off x="6703558" y="3058160"/>
            <a:ext cx="2743200" cy="314960"/>
          </a:xfrm>
          <a:prstGeom prst="rect">
            <a:avLst/>
          </a:prstGeom>
        </p:spPr>
        <p:txBody>
          <a:bodyPr lIns="0" tIns="45537" rIns="0" bIns="45537"/>
          <a:lstStyle>
            <a:lvl1pPr marL="0" indent="0">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
        <p:nvSpPr>
          <p:cNvPr id="29" name="Text Placeholder 8"/>
          <p:cNvSpPr>
            <a:spLocks noGrp="1"/>
          </p:cNvSpPr>
          <p:nvPr>
            <p:ph type="body" sz="quarter" idx="33"/>
          </p:nvPr>
        </p:nvSpPr>
        <p:spPr>
          <a:xfrm>
            <a:off x="566918" y="4917440"/>
            <a:ext cx="2743200" cy="314960"/>
          </a:xfrm>
          <a:prstGeom prst="rect">
            <a:avLst/>
          </a:prstGeom>
        </p:spPr>
        <p:txBody>
          <a:bodyPr lIns="0" tIns="45537" rIns="0" bIns="45537"/>
          <a:lstStyle>
            <a:lvl1pPr marL="0" indent="0">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
        <p:nvSpPr>
          <p:cNvPr id="30" name="Text Placeholder 8"/>
          <p:cNvSpPr>
            <a:spLocks noGrp="1"/>
          </p:cNvSpPr>
          <p:nvPr>
            <p:ph type="body" sz="quarter" idx="34"/>
          </p:nvPr>
        </p:nvSpPr>
        <p:spPr>
          <a:xfrm>
            <a:off x="3637280" y="4917440"/>
            <a:ext cx="2743200" cy="314960"/>
          </a:xfrm>
          <a:prstGeom prst="rect">
            <a:avLst/>
          </a:prstGeom>
        </p:spPr>
        <p:txBody>
          <a:bodyPr lIns="0" tIns="45537" rIns="0" bIns="45537"/>
          <a:lstStyle>
            <a:lvl1pPr marL="0" indent="0">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
        <p:nvSpPr>
          <p:cNvPr id="31" name="Text Placeholder 8"/>
          <p:cNvSpPr>
            <a:spLocks noGrp="1"/>
          </p:cNvSpPr>
          <p:nvPr>
            <p:ph type="body" sz="quarter" idx="35"/>
          </p:nvPr>
        </p:nvSpPr>
        <p:spPr>
          <a:xfrm>
            <a:off x="6703558" y="4917440"/>
            <a:ext cx="2743200" cy="314960"/>
          </a:xfrm>
          <a:prstGeom prst="rect">
            <a:avLst/>
          </a:prstGeom>
        </p:spPr>
        <p:txBody>
          <a:bodyPr lIns="0" tIns="45537" rIns="0" bIns="45537"/>
          <a:lstStyle>
            <a:lvl1pPr marL="0" indent="0">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
        <p:nvSpPr>
          <p:cNvPr id="32" name="Text Placeholder 8"/>
          <p:cNvSpPr>
            <a:spLocks noGrp="1"/>
          </p:cNvSpPr>
          <p:nvPr>
            <p:ph type="body" sz="quarter" idx="36"/>
          </p:nvPr>
        </p:nvSpPr>
        <p:spPr>
          <a:xfrm>
            <a:off x="566918" y="6797040"/>
            <a:ext cx="2743200" cy="314960"/>
          </a:xfrm>
          <a:prstGeom prst="rect">
            <a:avLst/>
          </a:prstGeom>
        </p:spPr>
        <p:txBody>
          <a:bodyPr lIns="0" tIns="45537" rIns="0" bIns="45537"/>
          <a:lstStyle>
            <a:lvl1pPr marL="0" indent="0">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
        <p:nvSpPr>
          <p:cNvPr id="33" name="Text Placeholder 8"/>
          <p:cNvSpPr>
            <a:spLocks noGrp="1"/>
          </p:cNvSpPr>
          <p:nvPr>
            <p:ph type="body" sz="quarter" idx="37"/>
          </p:nvPr>
        </p:nvSpPr>
        <p:spPr>
          <a:xfrm>
            <a:off x="3637280" y="6797040"/>
            <a:ext cx="2743200" cy="314960"/>
          </a:xfrm>
          <a:prstGeom prst="rect">
            <a:avLst/>
          </a:prstGeom>
        </p:spPr>
        <p:txBody>
          <a:bodyPr lIns="0" tIns="45537" rIns="0" bIns="45537"/>
          <a:lstStyle>
            <a:lvl1pPr marL="0" indent="0">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
        <p:nvSpPr>
          <p:cNvPr id="34" name="Text Placeholder 8"/>
          <p:cNvSpPr>
            <a:spLocks noGrp="1"/>
          </p:cNvSpPr>
          <p:nvPr>
            <p:ph type="body" sz="quarter" idx="38"/>
          </p:nvPr>
        </p:nvSpPr>
        <p:spPr>
          <a:xfrm>
            <a:off x="6703558" y="6797040"/>
            <a:ext cx="2743200" cy="314960"/>
          </a:xfrm>
          <a:prstGeom prst="rect">
            <a:avLst/>
          </a:prstGeom>
        </p:spPr>
        <p:txBody>
          <a:bodyPr lIns="0" tIns="45537" rIns="0" bIns="45537"/>
          <a:lstStyle>
            <a:lvl1pPr marL="0" indent="0">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
        <p:nvSpPr>
          <p:cNvPr id="35" name="Title 1"/>
          <p:cNvSpPr>
            <a:spLocks noGrp="1"/>
          </p:cNvSpPr>
          <p:nvPr>
            <p:ph type="title"/>
          </p:nvPr>
        </p:nvSpPr>
        <p:spPr>
          <a:xfrm>
            <a:off x="565289" y="537973"/>
            <a:ext cx="8915400" cy="957841"/>
          </a:xfrm>
          <a:prstGeom prst="rect">
            <a:avLst/>
          </a:prstGeom>
        </p:spPr>
        <p:txBody>
          <a:bodyPr lIns="0" tIns="50008" rIns="0" bIns="50008" anchor="ctr"/>
          <a:lstStyle>
            <a:lvl1pPr algn="l">
              <a:lnSpc>
                <a:spcPct val="100000"/>
              </a:lnSpc>
              <a:defRPr sz="2500" b="0" baseline="0">
                <a:solidFill>
                  <a:schemeClr val="tx2"/>
                </a:solidFill>
                <a:latin typeface="Tw Cen MT"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36815040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1Title: Narrative Layout">
    <p:spTree>
      <p:nvGrpSpPr>
        <p:cNvPr id="1" name=""/>
        <p:cNvGrpSpPr/>
        <p:nvPr/>
      </p:nvGrpSpPr>
      <p:grpSpPr>
        <a:xfrm>
          <a:off x="0" y="0"/>
          <a:ext cx="0" cy="0"/>
          <a:chOff x="0" y="0"/>
          <a:chExt cx="0" cy="0"/>
        </a:xfrm>
      </p:grpSpPr>
      <p:sp>
        <p:nvSpPr>
          <p:cNvPr id="5" name="TextBox 6"/>
          <p:cNvSpPr txBox="1"/>
          <p:nvPr/>
        </p:nvSpPr>
        <p:spPr>
          <a:xfrm>
            <a:off x="9244013" y="7248543"/>
            <a:ext cx="488950" cy="285390"/>
          </a:xfrm>
          <a:prstGeom prst="rect">
            <a:avLst/>
          </a:prstGeom>
          <a:noFill/>
        </p:spPr>
        <p:txBody>
          <a:bodyPr lIns="0" tIns="45537" rIns="91078" bIns="45537">
            <a:spAutoFit/>
          </a:bodyPr>
          <a:lstStyle/>
          <a:p>
            <a:pPr>
              <a:defRPr/>
            </a:pPr>
            <a:r>
              <a:rPr lang="en-US" sz="1200" dirty="0">
                <a:solidFill>
                  <a:schemeClr val="bg1">
                    <a:lumMod val="65000"/>
                  </a:schemeClr>
                </a:solidFill>
                <a:latin typeface="Tw Cen MT" pitchFamily="34" charset="0"/>
                <a:cs typeface="Arial" pitchFamily="34" charset="0"/>
              </a:rPr>
              <a:t> </a:t>
            </a:r>
            <a:fld id="{87AAA8CE-1489-4863-B2E8-0EA71C685EE7}" type="slidenum">
              <a:rPr lang="en-US" sz="1200">
                <a:solidFill>
                  <a:schemeClr val="bg1">
                    <a:lumMod val="85000"/>
                  </a:schemeClr>
                </a:solidFill>
                <a:latin typeface="Tw Cen MT" pitchFamily="34" charset="0"/>
                <a:cs typeface="Arial" pitchFamily="34" charset="0"/>
              </a:rPr>
              <a:pPr>
                <a:defRPr/>
              </a:pPr>
              <a:t>‹#›</a:t>
            </a:fld>
            <a:endParaRPr lang="en-US" sz="1200" dirty="0">
              <a:solidFill>
                <a:schemeClr val="bg1">
                  <a:lumMod val="85000"/>
                </a:schemeClr>
              </a:solidFill>
              <a:latin typeface="Tw Cen MT" pitchFamily="34" charset="0"/>
              <a:cs typeface="Arial" pitchFamily="34" charset="0"/>
            </a:endParaRPr>
          </a:p>
        </p:txBody>
      </p:sp>
      <p:cxnSp>
        <p:nvCxnSpPr>
          <p:cNvPr id="6" name="Straight Connector 10"/>
          <p:cNvCxnSpPr>
            <a:cxnSpLocks noChangeShapeType="1"/>
          </p:cNvCxnSpPr>
          <p:nvPr/>
        </p:nvCxnSpPr>
        <p:spPr bwMode="auto">
          <a:xfrm>
            <a:off x="563570" y="1497013"/>
            <a:ext cx="8915400" cy="1587"/>
          </a:xfrm>
          <a:prstGeom prst="line">
            <a:avLst/>
          </a:prstGeom>
          <a:noFill/>
          <a:ln w="12700" algn="ctr">
            <a:solidFill>
              <a:schemeClr val="bg1">
                <a:lumMod val="85000"/>
              </a:schemeClr>
            </a:solidFill>
            <a:round/>
            <a:headEnd/>
            <a:tailEnd/>
          </a:ln>
        </p:spPr>
      </p:cxnSp>
      <p:sp>
        <p:nvSpPr>
          <p:cNvPr id="8" name="Title 1"/>
          <p:cNvSpPr>
            <a:spLocks noGrp="1"/>
          </p:cNvSpPr>
          <p:nvPr>
            <p:ph type="title"/>
          </p:nvPr>
        </p:nvSpPr>
        <p:spPr>
          <a:xfrm>
            <a:off x="2394089" y="537973"/>
            <a:ext cx="7086600" cy="957841"/>
          </a:xfrm>
          <a:prstGeom prst="rect">
            <a:avLst/>
          </a:prstGeom>
        </p:spPr>
        <p:txBody>
          <a:bodyPr lIns="0" tIns="50008" rIns="0" bIns="50008" anchor="t"/>
          <a:lstStyle>
            <a:lvl1pPr algn="l">
              <a:lnSpc>
                <a:spcPct val="100000"/>
              </a:lnSpc>
              <a:defRPr sz="2500" b="0" baseline="0">
                <a:solidFill>
                  <a:schemeClr val="tx2"/>
                </a:solidFill>
                <a:latin typeface="Tw Cen MT" pitchFamily="34" charset="0"/>
              </a:defRPr>
            </a:lvl1pPr>
          </a:lstStyle>
          <a:p>
            <a:r>
              <a:rPr lang="en-US" smtClean="0"/>
              <a:t>Click to edit Master title style</a:t>
            </a:r>
            <a:endParaRPr lang="en-US" dirty="0"/>
          </a:p>
        </p:txBody>
      </p:sp>
      <p:sp>
        <p:nvSpPr>
          <p:cNvPr id="7" name="Text Placeholder 8"/>
          <p:cNvSpPr>
            <a:spLocks noGrp="1"/>
          </p:cNvSpPr>
          <p:nvPr>
            <p:ph type="body" sz="quarter" idx="10"/>
          </p:nvPr>
        </p:nvSpPr>
        <p:spPr>
          <a:xfrm>
            <a:off x="564242" y="1524006"/>
            <a:ext cx="8915400" cy="5608319"/>
          </a:xfrm>
          <a:prstGeom prst="rect">
            <a:avLst/>
          </a:prstGeom>
        </p:spPr>
        <p:txBody>
          <a:bodyPr lIns="0" tIns="45537" rIns="0" bIns="45537"/>
          <a:lstStyle>
            <a:lvl1pPr marL="170748" indent="-170748">
              <a:spcBef>
                <a:spcPts val="0"/>
              </a:spcBef>
              <a:buFont typeface="Wingdings" pitchFamily="2" charset="2"/>
              <a:buChar char="§"/>
              <a:defRPr sz="2000" baseline="0">
                <a:solidFill>
                  <a:schemeClr val="tx1">
                    <a:lumMod val="50000"/>
                    <a:lumOff val="50000"/>
                  </a:schemeClr>
                </a:solidFill>
                <a:latin typeface="Tw Cen MT" pitchFamily="34" charset="0"/>
              </a:defRPr>
            </a:lvl1pPr>
            <a:lvl2pPr marL="512249" indent="-227664">
              <a:defRPr sz="1800" baseline="0">
                <a:solidFill>
                  <a:schemeClr val="tx1">
                    <a:lumMod val="50000"/>
                    <a:lumOff val="50000"/>
                  </a:schemeClr>
                </a:solidFill>
                <a:latin typeface="Tw Cen MT" pitchFamily="34" charset="0"/>
              </a:defRPr>
            </a:lvl2pPr>
            <a:lvl3pPr marL="853749" indent="-227664">
              <a:buFont typeface="Wingdings" pitchFamily="2" charset="2"/>
              <a:buChar char="§"/>
              <a:tabLst>
                <a:tab pos="796831" algn="l"/>
              </a:tabLst>
              <a:defRPr sz="1600" baseline="0">
                <a:solidFill>
                  <a:schemeClr val="tx1">
                    <a:lumMod val="50000"/>
                    <a:lumOff val="50000"/>
                  </a:schemeClr>
                </a:solidFill>
                <a:latin typeface="Tw Cen MT" pitchFamily="34" charset="0"/>
              </a:defRPr>
            </a:lvl3pPr>
            <a:lvl4pPr marL="1081409" indent="-227664">
              <a:buFont typeface="Tw Cen MT" pitchFamily="34" charset="0"/>
              <a:buChar char="¬"/>
              <a:defRPr sz="1600" baseline="0">
                <a:solidFill>
                  <a:schemeClr val="tx1">
                    <a:lumMod val="50000"/>
                    <a:lumOff val="50000"/>
                  </a:schemeClr>
                </a:solidFill>
                <a:latin typeface="Tw Cen MT"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 name="Text Placeholder 9"/>
          <p:cNvSpPr>
            <a:spLocks noGrp="1"/>
          </p:cNvSpPr>
          <p:nvPr>
            <p:ph type="body" sz="quarter" idx="11"/>
          </p:nvPr>
        </p:nvSpPr>
        <p:spPr>
          <a:xfrm>
            <a:off x="561977" y="537969"/>
            <a:ext cx="1828800" cy="960120"/>
          </a:xfrm>
          <a:prstGeom prst="rect">
            <a:avLst/>
          </a:prstGeom>
        </p:spPr>
        <p:txBody>
          <a:bodyPr lIns="0" tIns="45537" rIns="91078" bIns="45537"/>
          <a:lstStyle>
            <a:lvl1pPr>
              <a:buNone/>
              <a:defRPr sz="2500" baseline="0">
                <a:solidFill>
                  <a:schemeClr val="tx1">
                    <a:lumMod val="50000"/>
                    <a:lumOff val="50000"/>
                  </a:schemeClr>
                </a:solidFill>
                <a:latin typeface="Tw Cen MT" pitchFamily="34" charset="0"/>
              </a:defRPr>
            </a:lvl1pPr>
          </a:lstStyle>
          <a:p>
            <a:pPr lvl="0"/>
            <a:r>
              <a:rPr lang="en-US" smtClean="0"/>
              <a:t>Click to edit Master text styles</a:t>
            </a:r>
          </a:p>
        </p:txBody>
      </p:sp>
    </p:spTree>
    <p:extLst>
      <p:ext uri="{BB962C8B-B14F-4D97-AF65-F5344CB8AC3E}">
        <p14:creationId xmlns:p14="http://schemas.microsoft.com/office/powerpoint/2010/main" val="154521702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1Title: Narrative Layout">
    <p:spTree>
      <p:nvGrpSpPr>
        <p:cNvPr id="1" name=""/>
        <p:cNvGrpSpPr/>
        <p:nvPr/>
      </p:nvGrpSpPr>
      <p:grpSpPr>
        <a:xfrm>
          <a:off x="0" y="0"/>
          <a:ext cx="0" cy="0"/>
          <a:chOff x="0" y="0"/>
          <a:chExt cx="0" cy="0"/>
        </a:xfrm>
      </p:grpSpPr>
      <p:sp>
        <p:nvSpPr>
          <p:cNvPr id="8" name="TextBox 6"/>
          <p:cNvSpPr txBox="1"/>
          <p:nvPr/>
        </p:nvSpPr>
        <p:spPr>
          <a:xfrm>
            <a:off x="9244013" y="7248543"/>
            <a:ext cx="488950" cy="285390"/>
          </a:xfrm>
          <a:prstGeom prst="rect">
            <a:avLst/>
          </a:prstGeom>
          <a:noFill/>
        </p:spPr>
        <p:txBody>
          <a:bodyPr lIns="0" tIns="45537" rIns="91078" bIns="45537">
            <a:spAutoFit/>
          </a:bodyPr>
          <a:lstStyle/>
          <a:p>
            <a:pPr>
              <a:defRPr/>
            </a:pPr>
            <a:r>
              <a:rPr lang="en-US" sz="1200" dirty="0">
                <a:solidFill>
                  <a:schemeClr val="bg1">
                    <a:lumMod val="65000"/>
                  </a:schemeClr>
                </a:solidFill>
                <a:latin typeface="Tw Cen MT" pitchFamily="34" charset="0"/>
                <a:cs typeface="Arial" pitchFamily="34" charset="0"/>
              </a:rPr>
              <a:t> </a:t>
            </a:r>
            <a:fld id="{61660333-B26D-4222-A7EB-8F62CB816DD9}" type="slidenum">
              <a:rPr lang="en-US" sz="1200">
                <a:solidFill>
                  <a:schemeClr val="bg1">
                    <a:lumMod val="85000"/>
                  </a:schemeClr>
                </a:solidFill>
                <a:latin typeface="Tw Cen MT" pitchFamily="34" charset="0"/>
                <a:cs typeface="Arial" pitchFamily="34" charset="0"/>
              </a:rPr>
              <a:pPr>
                <a:defRPr/>
              </a:pPr>
              <a:t>‹#›</a:t>
            </a:fld>
            <a:endParaRPr lang="en-US" sz="1200" dirty="0">
              <a:solidFill>
                <a:schemeClr val="bg1">
                  <a:lumMod val="85000"/>
                </a:schemeClr>
              </a:solidFill>
              <a:latin typeface="Tw Cen MT" pitchFamily="34" charset="0"/>
              <a:cs typeface="Arial" pitchFamily="34" charset="0"/>
            </a:endParaRPr>
          </a:p>
        </p:txBody>
      </p:sp>
      <p:cxnSp>
        <p:nvCxnSpPr>
          <p:cNvPr id="11" name="Straight Connector 10"/>
          <p:cNvCxnSpPr>
            <a:cxnSpLocks noChangeShapeType="1"/>
          </p:cNvCxnSpPr>
          <p:nvPr/>
        </p:nvCxnSpPr>
        <p:spPr bwMode="auto">
          <a:xfrm>
            <a:off x="563570" y="1497013"/>
            <a:ext cx="8915400" cy="1587"/>
          </a:xfrm>
          <a:prstGeom prst="line">
            <a:avLst/>
          </a:prstGeom>
          <a:noFill/>
          <a:ln w="12700" algn="ctr">
            <a:solidFill>
              <a:schemeClr val="bg1">
                <a:lumMod val="85000"/>
              </a:schemeClr>
            </a:solidFill>
            <a:round/>
            <a:headEnd/>
            <a:tailEnd/>
          </a:ln>
        </p:spPr>
      </p:cxnSp>
      <p:sp>
        <p:nvSpPr>
          <p:cNvPr id="9" name="Text Placeholder 8"/>
          <p:cNvSpPr>
            <a:spLocks noGrp="1"/>
          </p:cNvSpPr>
          <p:nvPr>
            <p:ph type="body" sz="quarter" idx="10"/>
          </p:nvPr>
        </p:nvSpPr>
        <p:spPr>
          <a:xfrm>
            <a:off x="565296" y="1497569"/>
            <a:ext cx="4462272" cy="5646181"/>
          </a:xfrm>
          <a:prstGeom prst="rect">
            <a:avLst/>
          </a:prstGeom>
        </p:spPr>
        <p:txBody>
          <a:bodyPr lIns="0" tIns="45537" rIns="91078" bIns="45537"/>
          <a:lstStyle>
            <a:lvl1pPr marL="0" indent="0">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
        <p:nvSpPr>
          <p:cNvPr id="6" name="Text Placeholder 8"/>
          <p:cNvSpPr>
            <a:spLocks noGrp="1"/>
          </p:cNvSpPr>
          <p:nvPr>
            <p:ph type="body" sz="quarter" idx="11"/>
          </p:nvPr>
        </p:nvSpPr>
        <p:spPr>
          <a:xfrm>
            <a:off x="5013465" y="1497569"/>
            <a:ext cx="4462272" cy="5646181"/>
          </a:xfrm>
          <a:prstGeom prst="rect">
            <a:avLst/>
          </a:prstGeom>
        </p:spPr>
        <p:txBody>
          <a:bodyPr lIns="91078" tIns="45537" rIns="0" bIns="45537"/>
          <a:lstStyle>
            <a:lvl1pPr marL="0" indent="0">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
        <p:nvSpPr>
          <p:cNvPr id="7" name="Title 1"/>
          <p:cNvSpPr>
            <a:spLocks noGrp="1"/>
          </p:cNvSpPr>
          <p:nvPr>
            <p:ph type="title"/>
          </p:nvPr>
        </p:nvSpPr>
        <p:spPr>
          <a:xfrm>
            <a:off x="2394089" y="537973"/>
            <a:ext cx="7086600" cy="957841"/>
          </a:xfrm>
          <a:prstGeom prst="rect">
            <a:avLst/>
          </a:prstGeom>
        </p:spPr>
        <p:txBody>
          <a:bodyPr lIns="0" tIns="50008" rIns="0" bIns="50008" anchor="t"/>
          <a:lstStyle>
            <a:lvl1pPr algn="l">
              <a:lnSpc>
                <a:spcPct val="100000"/>
              </a:lnSpc>
              <a:defRPr sz="2500" b="0" baseline="0">
                <a:solidFill>
                  <a:schemeClr val="tx2"/>
                </a:solidFill>
                <a:latin typeface="Tw Cen MT" pitchFamily="34" charset="0"/>
              </a:defRPr>
            </a:lvl1pPr>
          </a:lstStyle>
          <a:p>
            <a:r>
              <a:rPr lang="en-US" smtClean="0"/>
              <a:t>Click to edit Master title style</a:t>
            </a:r>
            <a:endParaRPr lang="en-US" dirty="0"/>
          </a:p>
        </p:txBody>
      </p:sp>
      <p:sp>
        <p:nvSpPr>
          <p:cNvPr id="10" name="Text Placeholder 9"/>
          <p:cNvSpPr>
            <a:spLocks noGrp="1"/>
          </p:cNvSpPr>
          <p:nvPr>
            <p:ph type="body" sz="quarter" idx="12"/>
          </p:nvPr>
        </p:nvSpPr>
        <p:spPr>
          <a:xfrm>
            <a:off x="561977" y="537969"/>
            <a:ext cx="1828800" cy="960120"/>
          </a:xfrm>
          <a:prstGeom prst="rect">
            <a:avLst/>
          </a:prstGeom>
        </p:spPr>
        <p:txBody>
          <a:bodyPr lIns="0" tIns="45537" rIns="91078" bIns="45537"/>
          <a:lstStyle>
            <a:lvl1pPr>
              <a:buNone/>
              <a:defRPr sz="2500" baseline="0">
                <a:solidFill>
                  <a:schemeClr val="tx1">
                    <a:lumMod val="50000"/>
                    <a:lumOff val="50000"/>
                  </a:schemeClr>
                </a:solidFill>
                <a:latin typeface="Tw Cen MT" pitchFamily="34" charset="0"/>
              </a:defRPr>
            </a:lvl1pPr>
          </a:lstStyle>
          <a:p>
            <a:pPr lvl="0"/>
            <a:r>
              <a:rPr lang="en-US" smtClean="0"/>
              <a:t>Click to edit Master text styles</a:t>
            </a:r>
          </a:p>
        </p:txBody>
      </p:sp>
    </p:spTree>
    <p:extLst>
      <p:ext uri="{BB962C8B-B14F-4D97-AF65-F5344CB8AC3E}">
        <p14:creationId xmlns:p14="http://schemas.microsoft.com/office/powerpoint/2010/main" val="90286850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1Title: Narrative Layout">
    <p:spTree>
      <p:nvGrpSpPr>
        <p:cNvPr id="1" name=""/>
        <p:cNvGrpSpPr/>
        <p:nvPr/>
      </p:nvGrpSpPr>
      <p:grpSpPr>
        <a:xfrm>
          <a:off x="0" y="0"/>
          <a:ext cx="0" cy="0"/>
          <a:chOff x="0" y="0"/>
          <a:chExt cx="0" cy="0"/>
        </a:xfrm>
      </p:grpSpPr>
      <p:sp>
        <p:nvSpPr>
          <p:cNvPr id="6" name="TextBox 6"/>
          <p:cNvSpPr txBox="1"/>
          <p:nvPr/>
        </p:nvSpPr>
        <p:spPr>
          <a:xfrm>
            <a:off x="9244013" y="7248543"/>
            <a:ext cx="488950" cy="285390"/>
          </a:xfrm>
          <a:prstGeom prst="rect">
            <a:avLst/>
          </a:prstGeom>
          <a:noFill/>
        </p:spPr>
        <p:txBody>
          <a:bodyPr lIns="0" tIns="45537" rIns="91078" bIns="45537">
            <a:spAutoFit/>
          </a:bodyPr>
          <a:lstStyle/>
          <a:p>
            <a:pPr>
              <a:defRPr/>
            </a:pPr>
            <a:r>
              <a:rPr lang="en-US" sz="1200" dirty="0">
                <a:solidFill>
                  <a:schemeClr val="bg1">
                    <a:lumMod val="65000"/>
                  </a:schemeClr>
                </a:solidFill>
                <a:latin typeface="Tw Cen MT" pitchFamily="34" charset="0"/>
                <a:cs typeface="Arial" pitchFamily="34" charset="0"/>
              </a:rPr>
              <a:t> </a:t>
            </a:r>
            <a:fld id="{7D671A38-320B-4C9B-BE88-9699C0CAF9BA}" type="slidenum">
              <a:rPr lang="en-US" sz="1200">
                <a:solidFill>
                  <a:schemeClr val="bg1">
                    <a:lumMod val="85000"/>
                  </a:schemeClr>
                </a:solidFill>
                <a:latin typeface="Tw Cen MT" pitchFamily="34" charset="0"/>
                <a:cs typeface="Arial" pitchFamily="34" charset="0"/>
              </a:rPr>
              <a:pPr>
                <a:defRPr/>
              </a:pPr>
              <a:t>‹#›</a:t>
            </a:fld>
            <a:endParaRPr lang="en-US" sz="1200" dirty="0">
              <a:solidFill>
                <a:schemeClr val="bg1">
                  <a:lumMod val="85000"/>
                </a:schemeClr>
              </a:solidFill>
              <a:latin typeface="Tw Cen MT" pitchFamily="34" charset="0"/>
              <a:cs typeface="Arial" pitchFamily="34" charset="0"/>
            </a:endParaRPr>
          </a:p>
        </p:txBody>
      </p:sp>
      <p:cxnSp>
        <p:nvCxnSpPr>
          <p:cNvPr id="9" name="Straight Connector 10"/>
          <p:cNvCxnSpPr>
            <a:cxnSpLocks noChangeShapeType="1"/>
          </p:cNvCxnSpPr>
          <p:nvPr/>
        </p:nvCxnSpPr>
        <p:spPr bwMode="auto">
          <a:xfrm>
            <a:off x="563570" y="1497013"/>
            <a:ext cx="8915400" cy="1587"/>
          </a:xfrm>
          <a:prstGeom prst="line">
            <a:avLst/>
          </a:prstGeom>
          <a:noFill/>
          <a:ln w="12700" algn="ctr">
            <a:solidFill>
              <a:schemeClr val="bg1">
                <a:lumMod val="85000"/>
              </a:schemeClr>
            </a:solidFill>
            <a:round/>
            <a:headEnd/>
            <a:tailEnd/>
          </a:ln>
        </p:spPr>
      </p:cxnSp>
      <p:sp>
        <p:nvSpPr>
          <p:cNvPr id="7" name="Picture Placeholder 6"/>
          <p:cNvSpPr>
            <a:spLocks noGrp="1"/>
          </p:cNvSpPr>
          <p:nvPr>
            <p:ph type="pic" sz="quarter" idx="11"/>
          </p:nvPr>
        </p:nvSpPr>
        <p:spPr>
          <a:xfrm>
            <a:off x="5018132" y="1523366"/>
            <a:ext cx="4462272" cy="5610860"/>
          </a:xfrm>
          <a:prstGeom prst="rect">
            <a:avLst/>
          </a:prstGeom>
        </p:spPr>
        <p:txBody>
          <a:bodyPr lIns="91078" tIns="45537" rIns="91078" bIns="45537"/>
          <a:lstStyle/>
          <a:p>
            <a:pPr lvl="0"/>
            <a:r>
              <a:rPr lang="en-US" noProof="0" smtClean="0"/>
              <a:t>Click icon to add picture</a:t>
            </a:r>
            <a:endParaRPr lang="en-US" noProof="0"/>
          </a:p>
        </p:txBody>
      </p:sp>
      <p:sp>
        <p:nvSpPr>
          <p:cNvPr id="18" name="Text Placeholder 8"/>
          <p:cNvSpPr>
            <a:spLocks noGrp="1"/>
          </p:cNvSpPr>
          <p:nvPr>
            <p:ph type="body" sz="quarter" idx="10"/>
          </p:nvPr>
        </p:nvSpPr>
        <p:spPr>
          <a:xfrm>
            <a:off x="564242" y="1524006"/>
            <a:ext cx="4462272" cy="5608319"/>
          </a:xfrm>
          <a:prstGeom prst="rect">
            <a:avLst/>
          </a:prstGeom>
        </p:spPr>
        <p:txBody>
          <a:bodyPr lIns="0" tIns="45537" rIns="0" bIns="45537"/>
          <a:lstStyle>
            <a:lvl1pPr marL="170748" indent="-170748">
              <a:spcBef>
                <a:spcPts val="0"/>
              </a:spcBef>
              <a:buFont typeface="Wingdings" pitchFamily="2" charset="2"/>
              <a:buChar char="§"/>
              <a:defRPr sz="2000" baseline="0">
                <a:solidFill>
                  <a:schemeClr val="tx1">
                    <a:lumMod val="50000"/>
                    <a:lumOff val="50000"/>
                  </a:schemeClr>
                </a:solidFill>
                <a:latin typeface="Tw Cen MT" pitchFamily="34" charset="0"/>
              </a:defRPr>
            </a:lvl1pPr>
            <a:lvl2pPr marL="512249" indent="-227664">
              <a:defRPr sz="1800" baseline="0">
                <a:solidFill>
                  <a:schemeClr val="tx1">
                    <a:lumMod val="50000"/>
                    <a:lumOff val="50000"/>
                  </a:schemeClr>
                </a:solidFill>
                <a:latin typeface="Tw Cen MT" pitchFamily="34" charset="0"/>
              </a:defRPr>
            </a:lvl2pPr>
            <a:lvl3pPr marL="853749" indent="-227664">
              <a:buFont typeface="Wingdings" pitchFamily="2" charset="2"/>
              <a:buChar char="§"/>
              <a:tabLst>
                <a:tab pos="796831" algn="l"/>
              </a:tabLst>
              <a:defRPr sz="1600" baseline="0">
                <a:solidFill>
                  <a:schemeClr val="tx1">
                    <a:lumMod val="50000"/>
                    <a:lumOff val="50000"/>
                  </a:schemeClr>
                </a:solidFill>
                <a:latin typeface="Tw Cen MT" pitchFamily="34" charset="0"/>
              </a:defRPr>
            </a:lvl3pPr>
            <a:lvl4pPr marL="1081409" indent="-227664">
              <a:buFont typeface="Tw Cen MT" pitchFamily="34" charset="0"/>
              <a:buChar char="¬"/>
              <a:defRPr sz="1600" baseline="0">
                <a:solidFill>
                  <a:schemeClr val="tx1">
                    <a:lumMod val="50000"/>
                    <a:lumOff val="50000"/>
                  </a:schemeClr>
                </a:solidFill>
                <a:latin typeface="Tw Cen MT"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Title 1"/>
          <p:cNvSpPr>
            <a:spLocks noGrp="1"/>
          </p:cNvSpPr>
          <p:nvPr>
            <p:ph type="title"/>
          </p:nvPr>
        </p:nvSpPr>
        <p:spPr>
          <a:xfrm>
            <a:off x="2394089" y="537973"/>
            <a:ext cx="7086600" cy="957841"/>
          </a:xfrm>
          <a:prstGeom prst="rect">
            <a:avLst/>
          </a:prstGeom>
        </p:spPr>
        <p:txBody>
          <a:bodyPr lIns="0" tIns="50008" rIns="0" bIns="50008" anchor="t"/>
          <a:lstStyle>
            <a:lvl1pPr algn="l">
              <a:lnSpc>
                <a:spcPct val="100000"/>
              </a:lnSpc>
              <a:defRPr sz="2500" b="0" baseline="0">
                <a:solidFill>
                  <a:schemeClr val="tx2"/>
                </a:solidFill>
                <a:latin typeface="Tw Cen MT" pitchFamily="34" charset="0"/>
              </a:defRPr>
            </a:lvl1pPr>
          </a:lstStyle>
          <a:p>
            <a:r>
              <a:rPr lang="en-US" smtClean="0"/>
              <a:t>Click to edit Master title style</a:t>
            </a:r>
            <a:endParaRPr lang="en-US" dirty="0"/>
          </a:p>
        </p:txBody>
      </p:sp>
      <p:sp>
        <p:nvSpPr>
          <p:cNvPr id="10" name="Text Placeholder 9"/>
          <p:cNvSpPr>
            <a:spLocks noGrp="1"/>
          </p:cNvSpPr>
          <p:nvPr>
            <p:ph type="body" sz="quarter" idx="12"/>
          </p:nvPr>
        </p:nvSpPr>
        <p:spPr>
          <a:xfrm>
            <a:off x="561977" y="537969"/>
            <a:ext cx="1828800" cy="960120"/>
          </a:xfrm>
          <a:prstGeom prst="rect">
            <a:avLst/>
          </a:prstGeom>
        </p:spPr>
        <p:txBody>
          <a:bodyPr lIns="0" tIns="45537" rIns="91078" bIns="45537"/>
          <a:lstStyle>
            <a:lvl1pPr>
              <a:buNone/>
              <a:defRPr sz="2500" baseline="0">
                <a:solidFill>
                  <a:schemeClr val="tx1">
                    <a:lumMod val="50000"/>
                    <a:lumOff val="50000"/>
                  </a:schemeClr>
                </a:solidFill>
                <a:latin typeface="Tw Cen MT" pitchFamily="34" charset="0"/>
              </a:defRPr>
            </a:lvl1pPr>
          </a:lstStyle>
          <a:p>
            <a:pPr lvl="0"/>
            <a:r>
              <a:rPr lang="en-US" smtClean="0"/>
              <a:t>Click to edit Master text styles</a:t>
            </a:r>
          </a:p>
        </p:txBody>
      </p:sp>
    </p:spTree>
    <p:extLst>
      <p:ext uri="{BB962C8B-B14F-4D97-AF65-F5344CB8AC3E}">
        <p14:creationId xmlns:p14="http://schemas.microsoft.com/office/powerpoint/2010/main" val="409036679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1Title: Narrative Layout">
    <p:spTree>
      <p:nvGrpSpPr>
        <p:cNvPr id="1" name=""/>
        <p:cNvGrpSpPr/>
        <p:nvPr/>
      </p:nvGrpSpPr>
      <p:grpSpPr>
        <a:xfrm>
          <a:off x="0" y="0"/>
          <a:ext cx="0" cy="0"/>
          <a:chOff x="0" y="0"/>
          <a:chExt cx="0" cy="0"/>
        </a:xfrm>
      </p:grpSpPr>
      <p:sp>
        <p:nvSpPr>
          <p:cNvPr id="18" name="TextBox 6"/>
          <p:cNvSpPr txBox="1"/>
          <p:nvPr/>
        </p:nvSpPr>
        <p:spPr>
          <a:xfrm>
            <a:off x="9244013" y="7248543"/>
            <a:ext cx="488950" cy="285390"/>
          </a:xfrm>
          <a:prstGeom prst="rect">
            <a:avLst/>
          </a:prstGeom>
          <a:noFill/>
        </p:spPr>
        <p:txBody>
          <a:bodyPr lIns="0" tIns="45537" rIns="91078" bIns="45537">
            <a:spAutoFit/>
          </a:bodyPr>
          <a:lstStyle/>
          <a:p>
            <a:pPr>
              <a:defRPr/>
            </a:pPr>
            <a:r>
              <a:rPr lang="en-US" sz="1200" dirty="0">
                <a:solidFill>
                  <a:schemeClr val="bg1">
                    <a:lumMod val="65000"/>
                  </a:schemeClr>
                </a:solidFill>
                <a:latin typeface="Tw Cen MT" pitchFamily="34" charset="0"/>
                <a:cs typeface="Arial" pitchFamily="34" charset="0"/>
              </a:rPr>
              <a:t> </a:t>
            </a:r>
            <a:fld id="{4CDC4E35-DB87-437E-8EB8-2568D0D12532}" type="slidenum">
              <a:rPr lang="en-US" sz="1200">
                <a:solidFill>
                  <a:schemeClr val="bg1">
                    <a:lumMod val="85000"/>
                  </a:schemeClr>
                </a:solidFill>
                <a:latin typeface="Tw Cen MT" pitchFamily="34" charset="0"/>
                <a:cs typeface="Arial" pitchFamily="34" charset="0"/>
              </a:rPr>
              <a:pPr>
                <a:defRPr/>
              </a:pPr>
              <a:t>‹#›</a:t>
            </a:fld>
            <a:endParaRPr lang="en-US" sz="1200" dirty="0">
              <a:solidFill>
                <a:schemeClr val="bg1">
                  <a:lumMod val="85000"/>
                </a:schemeClr>
              </a:solidFill>
              <a:latin typeface="Tw Cen MT" pitchFamily="34" charset="0"/>
              <a:cs typeface="Arial" pitchFamily="34" charset="0"/>
            </a:endParaRPr>
          </a:p>
        </p:txBody>
      </p:sp>
      <p:cxnSp>
        <p:nvCxnSpPr>
          <p:cNvPr id="21" name="Straight Connector 10"/>
          <p:cNvCxnSpPr>
            <a:cxnSpLocks noChangeShapeType="1"/>
          </p:cNvCxnSpPr>
          <p:nvPr/>
        </p:nvCxnSpPr>
        <p:spPr bwMode="auto">
          <a:xfrm>
            <a:off x="563570" y="1497013"/>
            <a:ext cx="8915400" cy="1587"/>
          </a:xfrm>
          <a:prstGeom prst="line">
            <a:avLst/>
          </a:prstGeom>
          <a:noFill/>
          <a:ln w="12700" algn="ctr">
            <a:solidFill>
              <a:schemeClr val="bg1">
                <a:lumMod val="85000"/>
              </a:schemeClr>
            </a:solidFill>
            <a:round/>
            <a:headEnd/>
            <a:tailEnd/>
          </a:ln>
        </p:spPr>
      </p:cxnSp>
      <p:sp>
        <p:nvSpPr>
          <p:cNvPr id="7" name="Picture Placeholder 6"/>
          <p:cNvSpPr>
            <a:spLocks noGrp="1"/>
          </p:cNvSpPr>
          <p:nvPr>
            <p:ph type="pic" sz="quarter" idx="11"/>
          </p:nvPr>
        </p:nvSpPr>
        <p:spPr>
          <a:xfrm>
            <a:off x="5084812" y="1561469"/>
            <a:ext cx="4389120" cy="2468881"/>
          </a:xfrm>
          <a:prstGeom prst="rect">
            <a:avLst/>
          </a:prstGeom>
        </p:spPr>
        <p:txBody>
          <a:bodyPr lIns="91078" tIns="45537" rIns="91078" bIns="45537"/>
          <a:lstStyle/>
          <a:p>
            <a:pPr lvl="0"/>
            <a:r>
              <a:rPr lang="en-US" noProof="0" smtClean="0"/>
              <a:t>Click icon to add picture</a:t>
            </a:r>
            <a:endParaRPr lang="en-US" noProof="0"/>
          </a:p>
        </p:txBody>
      </p:sp>
      <p:sp>
        <p:nvSpPr>
          <p:cNvPr id="10" name="Text Placeholder 8"/>
          <p:cNvSpPr>
            <a:spLocks noGrp="1"/>
          </p:cNvSpPr>
          <p:nvPr>
            <p:ph type="body" sz="quarter" idx="12"/>
          </p:nvPr>
        </p:nvSpPr>
        <p:spPr>
          <a:xfrm>
            <a:off x="5084812" y="4031616"/>
            <a:ext cx="4389120" cy="314960"/>
          </a:xfrm>
          <a:prstGeom prst="rect">
            <a:avLst/>
          </a:prstGeom>
        </p:spPr>
        <p:txBody>
          <a:bodyPr lIns="0" tIns="45537" rIns="0" bIns="45537"/>
          <a:lstStyle>
            <a:lvl1pPr marL="0" indent="0">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
        <p:nvSpPr>
          <p:cNvPr id="12" name="Text Placeholder 8"/>
          <p:cNvSpPr>
            <a:spLocks noGrp="1"/>
          </p:cNvSpPr>
          <p:nvPr>
            <p:ph type="body" sz="quarter" idx="14"/>
          </p:nvPr>
        </p:nvSpPr>
        <p:spPr>
          <a:xfrm>
            <a:off x="5084812" y="6837046"/>
            <a:ext cx="4389120" cy="314960"/>
          </a:xfrm>
          <a:prstGeom prst="rect">
            <a:avLst/>
          </a:prstGeom>
        </p:spPr>
        <p:txBody>
          <a:bodyPr lIns="0" tIns="45537" rIns="0" bIns="45537"/>
          <a:lstStyle>
            <a:lvl1pPr marL="0" indent="0">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
        <p:nvSpPr>
          <p:cNvPr id="13" name="Picture Placeholder 6"/>
          <p:cNvSpPr>
            <a:spLocks noGrp="1"/>
          </p:cNvSpPr>
          <p:nvPr>
            <p:ph type="pic" sz="quarter" idx="15"/>
          </p:nvPr>
        </p:nvSpPr>
        <p:spPr>
          <a:xfrm>
            <a:off x="5084812" y="4358004"/>
            <a:ext cx="4389120" cy="2468881"/>
          </a:xfrm>
          <a:prstGeom prst="rect">
            <a:avLst/>
          </a:prstGeom>
        </p:spPr>
        <p:txBody>
          <a:bodyPr lIns="91078" tIns="45537" rIns="91078" bIns="45537"/>
          <a:lstStyle/>
          <a:p>
            <a:pPr lvl="0"/>
            <a:r>
              <a:rPr lang="en-US" noProof="0" smtClean="0"/>
              <a:t>Click icon to add picture</a:t>
            </a:r>
            <a:endParaRPr lang="en-US" noProof="0"/>
          </a:p>
        </p:txBody>
      </p:sp>
      <p:sp>
        <p:nvSpPr>
          <p:cNvPr id="14" name="Picture Placeholder 6"/>
          <p:cNvSpPr>
            <a:spLocks noGrp="1"/>
          </p:cNvSpPr>
          <p:nvPr>
            <p:ph type="pic" sz="quarter" idx="16"/>
          </p:nvPr>
        </p:nvSpPr>
        <p:spPr>
          <a:xfrm>
            <a:off x="565289" y="1561469"/>
            <a:ext cx="4389120" cy="2468881"/>
          </a:xfrm>
          <a:prstGeom prst="rect">
            <a:avLst/>
          </a:prstGeom>
        </p:spPr>
        <p:txBody>
          <a:bodyPr lIns="91078" tIns="45537" rIns="91078" bIns="45537"/>
          <a:lstStyle/>
          <a:p>
            <a:pPr lvl="0"/>
            <a:r>
              <a:rPr lang="en-US" noProof="0" smtClean="0"/>
              <a:t>Click icon to add picture</a:t>
            </a:r>
            <a:endParaRPr lang="en-US" noProof="0"/>
          </a:p>
        </p:txBody>
      </p:sp>
      <p:sp>
        <p:nvSpPr>
          <p:cNvPr id="15" name="Text Placeholder 8"/>
          <p:cNvSpPr>
            <a:spLocks noGrp="1"/>
          </p:cNvSpPr>
          <p:nvPr>
            <p:ph type="body" sz="quarter" idx="17"/>
          </p:nvPr>
        </p:nvSpPr>
        <p:spPr>
          <a:xfrm>
            <a:off x="565289" y="4031616"/>
            <a:ext cx="4389120" cy="314960"/>
          </a:xfrm>
          <a:prstGeom prst="rect">
            <a:avLst/>
          </a:prstGeom>
        </p:spPr>
        <p:txBody>
          <a:bodyPr lIns="0" tIns="45537" rIns="0" bIns="45537"/>
          <a:lstStyle>
            <a:lvl1pPr marL="0" indent="0">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
        <p:nvSpPr>
          <p:cNvPr id="16" name="Text Placeholder 8"/>
          <p:cNvSpPr>
            <a:spLocks noGrp="1"/>
          </p:cNvSpPr>
          <p:nvPr>
            <p:ph type="body" sz="quarter" idx="18"/>
          </p:nvPr>
        </p:nvSpPr>
        <p:spPr>
          <a:xfrm>
            <a:off x="565289" y="6837046"/>
            <a:ext cx="4389120" cy="314960"/>
          </a:xfrm>
          <a:prstGeom prst="rect">
            <a:avLst/>
          </a:prstGeom>
        </p:spPr>
        <p:txBody>
          <a:bodyPr lIns="0" tIns="45537" rIns="0" bIns="45537"/>
          <a:lstStyle>
            <a:lvl1pPr marL="0" indent="0">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
        <p:nvSpPr>
          <p:cNvPr id="17" name="Picture Placeholder 6"/>
          <p:cNvSpPr>
            <a:spLocks noGrp="1"/>
          </p:cNvSpPr>
          <p:nvPr>
            <p:ph type="pic" sz="quarter" idx="19"/>
          </p:nvPr>
        </p:nvSpPr>
        <p:spPr>
          <a:xfrm>
            <a:off x="565289" y="4358004"/>
            <a:ext cx="4389120" cy="2468881"/>
          </a:xfrm>
          <a:prstGeom prst="rect">
            <a:avLst/>
          </a:prstGeom>
        </p:spPr>
        <p:txBody>
          <a:bodyPr lIns="91078" tIns="45537" rIns="91078" bIns="45537"/>
          <a:lstStyle/>
          <a:p>
            <a:pPr lvl="0"/>
            <a:r>
              <a:rPr lang="en-US" noProof="0" smtClean="0"/>
              <a:t>Click icon to add picture</a:t>
            </a:r>
            <a:endParaRPr lang="en-US" noProof="0"/>
          </a:p>
        </p:txBody>
      </p:sp>
      <p:sp>
        <p:nvSpPr>
          <p:cNvPr id="19" name="Title 1"/>
          <p:cNvSpPr>
            <a:spLocks noGrp="1"/>
          </p:cNvSpPr>
          <p:nvPr>
            <p:ph type="title"/>
          </p:nvPr>
        </p:nvSpPr>
        <p:spPr>
          <a:xfrm>
            <a:off x="2394089" y="537973"/>
            <a:ext cx="7086600" cy="957841"/>
          </a:xfrm>
          <a:prstGeom prst="rect">
            <a:avLst/>
          </a:prstGeom>
        </p:spPr>
        <p:txBody>
          <a:bodyPr lIns="0" tIns="50008" rIns="0" bIns="50008" anchor="t"/>
          <a:lstStyle>
            <a:lvl1pPr algn="l">
              <a:lnSpc>
                <a:spcPct val="100000"/>
              </a:lnSpc>
              <a:defRPr sz="2500" b="0" baseline="0">
                <a:solidFill>
                  <a:schemeClr val="tx2"/>
                </a:solidFill>
                <a:latin typeface="Tw Cen MT" pitchFamily="34" charset="0"/>
              </a:defRPr>
            </a:lvl1pPr>
          </a:lstStyle>
          <a:p>
            <a:r>
              <a:rPr lang="en-US" smtClean="0"/>
              <a:t>Click to edit Master title style</a:t>
            </a:r>
            <a:endParaRPr lang="en-US" dirty="0"/>
          </a:p>
        </p:txBody>
      </p:sp>
      <p:sp>
        <p:nvSpPr>
          <p:cNvPr id="20" name="Text Placeholder 9"/>
          <p:cNvSpPr>
            <a:spLocks noGrp="1"/>
          </p:cNvSpPr>
          <p:nvPr>
            <p:ph type="body" sz="quarter" idx="20"/>
          </p:nvPr>
        </p:nvSpPr>
        <p:spPr>
          <a:xfrm>
            <a:off x="561977" y="537969"/>
            <a:ext cx="1828800" cy="960120"/>
          </a:xfrm>
          <a:prstGeom prst="rect">
            <a:avLst/>
          </a:prstGeom>
        </p:spPr>
        <p:txBody>
          <a:bodyPr lIns="0" tIns="45537" rIns="91078" bIns="45537"/>
          <a:lstStyle>
            <a:lvl1pPr>
              <a:buNone/>
              <a:defRPr sz="2500" baseline="0">
                <a:solidFill>
                  <a:schemeClr val="tx1">
                    <a:lumMod val="50000"/>
                    <a:lumOff val="50000"/>
                  </a:schemeClr>
                </a:solidFill>
                <a:latin typeface="Tw Cen MT" pitchFamily="34" charset="0"/>
              </a:defRPr>
            </a:lvl1pPr>
          </a:lstStyle>
          <a:p>
            <a:pPr lvl="0"/>
            <a:r>
              <a:rPr lang="en-US" smtClean="0"/>
              <a:t>Click to edit Master text styles</a:t>
            </a:r>
          </a:p>
        </p:txBody>
      </p:sp>
    </p:spTree>
    <p:extLst>
      <p:ext uri="{BB962C8B-B14F-4D97-AF65-F5344CB8AC3E}">
        <p14:creationId xmlns:p14="http://schemas.microsoft.com/office/powerpoint/2010/main" val="187191527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OC Page">
    <p:spTree>
      <p:nvGrpSpPr>
        <p:cNvPr id="1" name=""/>
        <p:cNvGrpSpPr/>
        <p:nvPr/>
      </p:nvGrpSpPr>
      <p:grpSpPr>
        <a:xfrm>
          <a:off x="0" y="0"/>
          <a:ext cx="0" cy="0"/>
          <a:chOff x="0" y="0"/>
          <a:chExt cx="0" cy="0"/>
        </a:xfrm>
      </p:grpSpPr>
      <p:sp>
        <p:nvSpPr>
          <p:cNvPr id="3" name="Rectangle 11"/>
          <p:cNvSpPr/>
          <p:nvPr/>
        </p:nvSpPr>
        <p:spPr bwMode="auto">
          <a:xfrm>
            <a:off x="1063663" y="1296988"/>
            <a:ext cx="339725" cy="127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lIns="91078" tIns="45537" rIns="91078" bIns="45537"/>
          <a:lstStyle/>
          <a:p>
            <a:pPr eaLnBrk="0" hangingPunct="0">
              <a:defRPr/>
            </a:pPr>
            <a:endParaRPr lang="en-US" sz="2500" dirty="0">
              <a:cs typeface="Arial" pitchFamily="34" charset="0"/>
            </a:endParaRPr>
          </a:p>
        </p:txBody>
      </p:sp>
      <p:cxnSp>
        <p:nvCxnSpPr>
          <p:cNvPr id="4" name="Straight Connector 11"/>
          <p:cNvCxnSpPr>
            <a:cxnSpLocks noChangeShapeType="1"/>
          </p:cNvCxnSpPr>
          <p:nvPr/>
        </p:nvCxnSpPr>
        <p:spPr bwMode="auto">
          <a:xfrm>
            <a:off x="563570" y="7151689"/>
            <a:ext cx="8915400" cy="1587"/>
          </a:xfrm>
          <a:prstGeom prst="line">
            <a:avLst/>
          </a:prstGeom>
          <a:noFill/>
          <a:ln w="12700" algn="ctr">
            <a:solidFill>
              <a:schemeClr val="bg1">
                <a:lumMod val="85000"/>
              </a:schemeClr>
            </a:solidFill>
            <a:round/>
            <a:headEnd/>
            <a:tailEnd/>
          </a:ln>
        </p:spPr>
      </p:cxnSp>
      <p:cxnSp>
        <p:nvCxnSpPr>
          <p:cNvPr id="5" name="Straight Connector 8"/>
          <p:cNvCxnSpPr>
            <a:cxnSpLocks noChangeShapeType="1"/>
          </p:cNvCxnSpPr>
          <p:nvPr/>
        </p:nvCxnSpPr>
        <p:spPr bwMode="auto">
          <a:xfrm>
            <a:off x="563570" y="539750"/>
            <a:ext cx="8915400" cy="1588"/>
          </a:xfrm>
          <a:prstGeom prst="line">
            <a:avLst/>
          </a:prstGeom>
          <a:noFill/>
          <a:ln w="12700" algn="ctr">
            <a:solidFill>
              <a:schemeClr val="bg1">
                <a:lumMod val="85000"/>
              </a:schemeClr>
            </a:solidFill>
            <a:round/>
            <a:headEnd/>
            <a:tailEnd/>
          </a:ln>
        </p:spPr>
      </p:cxnSp>
      <p:sp>
        <p:nvSpPr>
          <p:cNvPr id="22" name="Text Placeholder 20"/>
          <p:cNvSpPr>
            <a:spLocks noGrp="1"/>
          </p:cNvSpPr>
          <p:nvPr>
            <p:ph type="body" sz="quarter" idx="14"/>
          </p:nvPr>
        </p:nvSpPr>
        <p:spPr>
          <a:xfrm>
            <a:off x="563525" y="548645"/>
            <a:ext cx="8923374" cy="6604000"/>
          </a:xfrm>
          <a:prstGeom prst="rect">
            <a:avLst/>
          </a:prstGeom>
        </p:spPr>
        <p:txBody>
          <a:bodyPr lIns="0" tIns="0" rIns="0" bIns="0" anchor="ctr"/>
          <a:lstStyle>
            <a:lvl1pPr algn="r">
              <a:buNone/>
              <a:defRPr sz="2500" b="0" baseline="0">
                <a:solidFill>
                  <a:schemeClr val="tx2"/>
                </a:solidFill>
                <a:latin typeface="Tw Cen MT" pitchFamily="34" charset="0"/>
              </a:defRPr>
            </a:lvl1pPr>
          </a:lstStyle>
          <a:p>
            <a:pPr lvl="0"/>
            <a:r>
              <a:rPr lang="en-US" smtClean="0"/>
              <a:t>Click to edit Master text styles</a:t>
            </a:r>
          </a:p>
        </p:txBody>
      </p:sp>
    </p:spTree>
    <p:extLst>
      <p:ext uri="{BB962C8B-B14F-4D97-AF65-F5344CB8AC3E}">
        <p14:creationId xmlns:p14="http://schemas.microsoft.com/office/powerpoint/2010/main" val="370869091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1Title: Narrative Layout">
    <p:spTree>
      <p:nvGrpSpPr>
        <p:cNvPr id="1" name=""/>
        <p:cNvGrpSpPr/>
        <p:nvPr/>
      </p:nvGrpSpPr>
      <p:grpSpPr>
        <a:xfrm>
          <a:off x="0" y="0"/>
          <a:ext cx="0" cy="0"/>
          <a:chOff x="0" y="0"/>
          <a:chExt cx="0" cy="0"/>
        </a:xfrm>
      </p:grpSpPr>
      <p:sp>
        <p:nvSpPr>
          <p:cNvPr id="8" name="TextBox 6"/>
          <p:cNvSpPr txBox="1"/>
          <p:nvPr/>
        </p:nvSpPr>
        <p:spPr>
          <a:xfrm>
            <a:off x="9244013" y="7248543"/>
            <a:ext cx="488950" cy="285390"/>
          </a:xfrm>
          <a:prstGeom prst="rect">
            <a:avLst/>
          </a:prstGeom>
          <a:noFill/>
        </p:spPr>
        <p:txBody>
          <a:bodyPr lIns="0" tIns="45537" rIns="91078" bIns="45537">
            <a:spAutoFit/>
          </a:bodyPr>
          <a:lstStyle/>
          <a:p>
            <a:pPr>
              <a:defRPr/>
            </a:pPr>
            <a:r>
              <a:rPr lang="en-US" sz="1200" dirty="0">
                <a:solidFill>
                  <a:schemeClr val="bg1">
                    <a:lumMod val="65000"/>
                  </a:schemeClr>
                </a:solidFill>
                <a:latin typeface="Tw Cen MT" pitchFamily="34" charset="0"/>
                <a:cs typeface="Arial" pitchFamily="34" charset="0"/>
              </a:rPr>
              <a:t> </a:t>
            </a:r>
            <a:fld id="{5F09764A-2020-48C9-BE1E-616FCB17E2FB}" type="slidenum">
              <a:rPr lang="en-US" sz="1200">
                <a:solidFill>
                  <a:schemeClr val="bg1">
                    <a:lumMod val="85000"/>
                  </a:schemeClr>
                </a:solidFill>
                <a:latin typeface="Tw Cen MT" pitchFamily="34" charset="0"/>
                <a:cs typeface="Arial" pitchFamily="34" charset="0"/>
              </a:rPr>
              <a:pPr>
                <a:defRPr/>
              </a:pPr>
              <a:t>‹#›</a:t>
            </a:fld>
            <a:endParaRPr lang="en-US" sz="1200" dirty="0">
              <a:solidFill>
                <a:schemeClr val="bg1">
                  <a:lumMod val="85000"/>
                </a:schemeClr>
              </a:solidFill>
              <a:latin typeface="Tw Cen MT" pitchFamily="34" charset="0"/>
              <a:cs typeface="Arial" pitchFamily="34" charset="0"/>
            </a:endParaRPr>
          </a:p>
        </p:txBody>
      </p:sp>
      <p:cxnSp>
        <p:nvCxnSpPr>
          <p:cNvPr id="11" name="Straight Connector 10"/>
          <p:cNvCxnSpPr>
            <a:cxnSpLocks noChangeShapeType="1"/>
          </p:cNvCxnSpPr>
          <p:nvPr/>
        </p:nvCxnSpPr>
        <p:spPr bwMode="auto">
          <a:xfrm>
            <a:off x="563570" y="1497013"/>
            <a:ext cx="8915400" cy="1587"/>
          </a:xfrm>
          <a:prstGeom prst="line">
            <a:avLst/>
          </a:prstGeom>
          <a:noFill/>
          <a:ln w="12700" algn="ctr">
            <a:solidFill>
              <a:schemeClr val="bg1">
                <a:lumMod val="85000"/>
              </a:schemeClr>
            </a:solidFill>
            <a:round/>
            <a:headEnd/>
            <a:tailEnd/>
          </a:ln>
        </p:spPr>
      </p:cxnSp>
      <p:sp>
        <p:nvSpPr>
          <p:cNvPr id="12" name="Text Placeholder 8"/>
          <p:cNvSpPr>
            <a:spLocks noGrp="1"/>
          </p:cNvSpPr>
          <p:nvPr>
            <p:ph type="body" sz="quarter" idx="14"/>
          </p:nvPr>
        </p:nvSpPr>
        <p:spPr>
          <a:xfrm>
            <a:off x="5084812" y="6837046"/>
            <a:ext cx="4389120" cy="314960"/>
          </a:xfrm>
          <a:prstGeom prst="rect">
            <a:avLst/>
          </a:prstGeom>
        </p:spPr>
        <p:txBody>
          <a:bodyPr lIns="0" tIns="45537" rIns="0" bIns="45537"/>
          <a:lstStyle>
            <a:lvl1pPr marL="0" indent="0">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
        <p:nvSpPr>
          <p:cNvPr id="13" name="Picture Placeholder 6"/>
          <p:cNvSpPr>
            <a:spLocks noGrp="1"/>
          </p:cNvSpPr>
          <p:nvPr>
            <p:ph type="pic" sz="quarter" idx="15"/>
          </p:nvPr>
        </p:nvSpPr>
        <p:spPr>
          <a:xfrm>
            <a:off x="5084812" y="1562102"/>
            <a:ext cx="4389120" cy="5264786"/>
          </a:xfrm>
          <a:prstGeom prst="rect">
            <a:avLst/>
          </a:prstGeom>
        </p:spPr>
        <p:txBody>
          <a:bodyPr lIns="91078" tIns="45537" rIns="91078" bIns="45537"/>
          <a:lstStyle/>
          <a:p>
            <a:pPr lvl="0"/>
            <a:r>
              <a:rPr lang="en-US" noProof="0" smtClean="0"/>
              <a:t>Click icon to add picture</a:t>
            </a:r>
            <a:endParaRPr lang="en-US" noProof="0"/>
          </a:p>
        </p:txBody>
      </p:sp>
      <p:sp>
        <p:nvSpPr>
          <p:cNvPr id="16" name="Text Placeholder 8"/>
          <p:cNvSpPr>
            <a:spLocks noGrp="1"/>
          </p:cNvSpPr>
          <p:nvPr>
            <p:ph type="body" sz="quarter" idx="18"/>
          </p:nvPr>
        </p:nvSpPr>
        <p:spPr>
          <a:xfrm>
            <a:off x="565289" y="6837046"/>
            <a:ext cx="4389120" cy="314960"/>
          </a:xfrm>
          <a:prstGeom prst="rect">
            <a:avLst/>
          </a:prstGeom>
        </p:spPr>
        <p:txBody>
          <a:bodyPr lIns="0" tIns="45537" rIns="0" bIns="45537"/>
          <a:lstStyle>
            <a:lvl1pPr marL="0" indent="0">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
        <p:nvSpPr>
          <p:cNvPr id="17" name="Picture Placeholder 6"/>
          <p:cNvSpPr>
            <a:spLocks noGrp="1"/>
          </p:cNvSpPr>
          <p:nvPr>
            <p:ph type="pic" sz="quarter" idx="19"/>
          </p:nvPr>
        </p:nvSpPr>
        <p:spPr>
          <a:xfrm>
            <a:off x="565289" y="1562102"/>
            <a:ext cx="4389120" cy="5264786"/>
          </a:xfrm>
          <a:prstGeom prst="rect">
            <a:avLst/>
          </a:prstGeom>
        </p:spPr>
        <p:txBody>
          <a:bodyPr lIns="91078" tIns="45537" rIns="91078" bIns="45537"/>
          <a:lstStyle/>
          <a:p>
            <a:pPr lvl="0"/>
            <a:r>
              <a:rPr lang="en-US" noProof="0" smtClean="0"/>
              <a:t>Click icon to add picture</a:t>
            </a:r>
            <a:endParaRPr lang="en-US" noProof="0"/>
          </a:p>
        </p:txBody>
      </p:sp>
      <p:sp>
        <p:nvSpPr>
          <p:cNvPr id="9" name="Title 1"/>
          <p:cNvSpPr>
            <a:spLocks noGrp="1"/>
          </p:cNvSpPr>
          <p:nvPr>
            <p:ph type="title"/>
          </p:nvPr>
        </p:nvSpPr>
        <p:spPr>
          <a:xfrm>
            <a:off x="2394089" y="537973"/>
            <a:ext cx="7086600" cy="957841"/>
          </a:xfrm>
          <a:prstGeom prst="rect">
            <a:avLst/>
          </a:prstGeom>
        </p:spPr>
        <p:txBody>
          <a:bodyPr lIns="0" tIns="50008" rIns="0" bIns="50008" anchor="t"/>
          <a:lstStyle>
            <a:lvl1pPr algn="l">
              <a:lnSpc>
                <a:spcPct val="100000"/>
              </a:lnSpc>
              <a:defRPr sz="2500" b="0" baseline="0">
                <a:solidFill>
                  <a:schemeClr val="tx2"/>
                </a:solidFill>
                <a:latin typeface="Tw Cen MT" pitchFamily="34" charset="0"/>
              </a:defRPr>
            </a:lvl1pPr>
          </a:lstStyle>
          <a:p>
            <a:r>
              <a:rPr lang="en-US" smtClean="0"/>
              <a:t>Click to edit Master title style</a:t>
            </a:r>
            <a:endParaRPr lang="en-US" dirty="0"/>
          </a:p>
        </p:txBody>
      </p:sp>
      <p:sp>
        <p:nvSpPr>
          <p:cNvPr id="10" name="Text Placeholder 9"/>
          <p:cNvSpPr>
            <a:spLocks noGrp="1"/>
          </p:cNvSpPr>
          <p:nvPr>
            <p:ph type="body" sz="quarter" idx="11"/>
          </p:nvPr>
        </p:nvSpPr>
        <p:spPr>
          <a:xfrm>
            <a:off x="561977" y="537969"/>
            <a:ext cx="1828800" cy="960120"/>
          </a:xfrm>
          <a:prstGeom prst="rect">
            <a:avLst/>
          </a:prstGeom>
        </p:spPr>
        <p:txBody>
          <a:bodyPr lIns="0" tIns="45537" rIns="91078" bIns="45537"/>
          <a:lstStyle>
            <a:lvl1pPr>
              <a:buNone/>
              <a:defRPr sz="2500" baseline="0">
                <a:solidFill>
                  <a:schemeClr val="tx1">
                    <a:lumMod val="50000"/>
                    <a:lumOff val="50000"/>
                  </a:schemeClr>
                </a:solidFill>
                <a:latin typeface="Tw Cen MT" pitchFamily="34" charset="0"/>
              </a:defRPr>
            </a:lvl1pPr>
          </a:lstStyle>
          <a:p>
            <a:pPr lvl="0"/>
            <a:r>
              <a:rPr lang="en-US" smtClean="0"/>
              <a:t>Click to edit Master text styles</a:t>
            </a:r>
          </a:p>
        </p:txBody>
      </p:sp>
    </p:spTree>
    <p:extLst>
      <p:ext uri="{BB962C8B-B14F-4D97-AF65-F5344CB8AC3E}">
        <p14:creationId xmlns:p14="http://schemas.microsoft.com/office/powerpoint/2010/main" val="63667689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6_1Title: Narrative Layout">
    <p:spTree>
      <p:nvGrpSpPr>
        <p:cNvPr id="1" name=""/>
        <p:cNvGrpSpPr/>
        <p:nvPr/>
      </p:nvGrpSpPr>
      <p:grpSpPr>
        <a:xfrm>
          <a:off x="0" y="0"/>
          <a:ext cx="0" cy="0"/>
          <a:chOff x="0" y="0"/>
          <a:chExt cx="0" cy="0"/>
        </a:xfrm>
      </p:grpSpPr>
      <p:sp>
        <p:nvSpPr>
          <p:cNvPr id="8" name="TextBox 6"/>
          <p:cNvSpPr txBox="1"/>
          <p:nvPr/>
        </p:nvSpPr>
        <p:spPr>
          <a:xfrm>
            <a:off x="9244013" y="7248543"/>
            <a:ext cx="488950" cy="285390"/>
          </a:xfrm>
          <a:prstGeom prst="rect">
            <a:avLst/>
          </a:prstGeom>
          <a:noFill/>
        </p:spPr>
        <p:txBody>
          <a:bodyPr lIns="0" tIns="45537" rIns="91078" bIns="45537">
            <a:spAutoFit/>
          </a:bodyPr>
          <a:lstStyle/>
          <a:p>
            <a:pPr>
              <a:defRPr/>
            </a:pPr>
            <a:r>
              <a:rPr lang="en-US" sz="1200" dirty="0">
                <a:solidFill>
                  <a:schemeClr val="bg1">
                    <a:lumMod val="65000"/>
                  </a:schemeClr>
                </a:solidFill>
                <a:latin typeface="Tw Cen MT" pitchFamily="34" charset="0"/>
                <a:cs typeface="Arial" pitchFamily="34" charset="0"/>
              </a:rPr>
              <a:t> </a:t>
            </a:r>
            <a:fld id="{5AED7F73-3E48-4DD3-97C0-1D5885933F67}" type="slidenum">
              <a:rPr lang="en-US" sz="1200">
                <a:solidFill>
                  <a:schemeClr val="bg1">
                    <a:lumMod val="85000"/>
                  </a:schemeClr>
                </a:solidFill>
                <a:latin typeface="Tw Cen MT" pitchFamily="34" charset="0"/>
                <a:cs typeface="Arial" pitchFamily="34" charset="0"/>
              </a:rPr>
              <a:pPr>
                <a:defRPr/>
              </a:pPr>
              <a:t>‹#›</a:t>
            </a:fld>
            <a:endParaRPr lang="en-US" sz="1200" dirty="0">
              <a:solidFill>
                <a:schemeClr val="bg1">
                  <a:lumMod val="85000"/>
                </a:schemeClr>
              </a:solidFill>
              <a:latin typeface="Tw Cen MT" pitchFamily="34" charset="0"/>
              <a:cs typeface="Arial" pitchFamily="34" charset="0"/>
            </a:endParaRPr>
          </a:p>
        </p:txBody>
      </p:sp>
      <p:cxnSp>
        <p:nvCxnSpPr>
          <p:cNvPr id="12" name="Straight Connector 10"/>
          <p:cNvCxnSpPr>
            <a:cxnSpLocks noChangeShapeType="1"/>
          </p:cNvCxnSpPr>
          <p:nvPr/>
        </p:nvCxnSpPr>
        <p:spPr bwMode="auto">
          <a:xfrm>
            <a:off x="563570" y="1497013"/>
            <a:ext cx="8915400" cy="1587"/>
          </a:xfrm>
          <a:prstGeom prst="line">
            <a:avLst/>
          </a:prstGeom>
          <a:noFill/>
          <a:ln w="12700" algn="ctr">
            <a:solidFill>
              <a:schemeClr val="bg1">
                <a:lumMod val="85000"/>
              </a:schemeClr>
            </a:solidFill>
            <a:round/>
            <a:headEnd/>
            <a:tailEnd/>
          </a:ln>
        </p:spPr>
      </p:cxnSp>
      <p:sp>
        <p:nvSpPr>
          <p:cNvPr id="7" name="Picture Placeholder 6"/>
          <p:cNvSpPr>
            <a:spLocks noGrp="1"/>
          </p:cNvSpPr>
          <p:nvPr>
            <p:ph type="pic" sz="quarter" idx="11"/>
          </p:nvPr>
        </p:nvSpPr>
        <p:spPr>
          <a:xfrm>
            <a:off x="5084812" y="2651764"/>
            <a:ext cx="4389120" cy="2468881"/>
          </a:xfrm>
          <a:prstGeom prst="rect">
            <a:avLst/>
          </a:prstGeom>
        </p:spPr>
        <p:txBody>
          <a:bodyPr lIns="91078" tIns="45537" rIns="91078" bIns="45537"/>
          <a:lstStyle/>
          <a:p>
            <a:pPr lvl="0"/>
            <a:r>
              <a:rPr lang="en-US" noProof="0" smtClean="0"/>
              <a:t>Click icon to add picture</a:t>
            </a:r>
            <a:endParaRPr lang="en-US" noProof="0"/>
          </a:p>
        </p:txBody>
      </p:sp>
      <p:sp>
        <p:nvSpPr>
          <p:cNvPr id="10" name="Text Placeholder 8"/>
          <p:cNvSpPr>
            <a:spLocks noGrp="1"/>
          </p:cNvSpPr>
          <p:nvPr>
            <p:ph type="body" sz="quarter" idx="12"/>
          </p:nvPr>
        </p:nvSpPr>
        <p:spPr>
          <a:xfrm>
            <a:off x="5084812" y="5126992"/>
            <a:ext cx="4389120" cy="314960"/>
          </a:xfrm>
          <a:prstGeom prst="rect">
            <a:avLst/>
          </a:prstGeom>
        </p:spPr>
        <p:txBody>
          <a:bodyPr lIns="0" tIns="45537" rIns="0" bIns="45537"/>
          <a:lstStyle>
            <a:lvl1pPr marL="0" indent="0">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
        <p:nvSpPr>
          <p:cNvPr id="14" name="Picture Placeholder 6"/>
          <p:cNvSpPr>
            <a:spLocks noGrp="1"/>
          </p:cNvSpPr>
          <p:nvPr>
            <p:ph type="pic" sz="quarter" idx="16"/>
          </p:nvPr>
        </p:nvSpPr>
        <p:spPr>
          <a:xfrm>
            <a:off x="565289" y="2651764"/>
            <a:ext cx="4389120" cy="2468881"/>
          </a:xfrm>
          <a:prstGeom prst="rect">
            <a:avLst/>
          </a:prstGeom>
        </p:spPr>
        <p:txBody>
          <a:bodyPr lIns="91078" tIns="45537" rIns="91078" bIns="45537"/>
          <a:lstStyle/>
          <a:p>
            <a:pPr lvl="0"/>
            <a:r>
              <a:rPr lang="en-US" noProof="0" smtClean="0"/>
              <a:t>Click icon to add picture</a:t>
            </a:r>
            <a:endParaRPr lang="en-US" noProof="0"/>
          </a:p>
        </p:txBody>
      </p:sp>
      <p:sp>
        <p:nvSpPr>
          <p:cNvPr id="15" name="Text Placeholder 8"/>
          <p:cNvSpPr>
            <a:spLocks noGrp="1"/>
          </p:cNvSpPr>
          <p:nvPr>
            <p:ph type="body" sz="quarter" idx="17"/>
          </p:nvPr>
        </p:nvSpPr>
        <p:spPr>
          <a:xfrm>
            <a:off x="565289" y="5126992"/>
            <a:ext cx="4389120" cy="314960"/>
          </a:xfrm>
          <a:prstGeom prst="rect">
            <a:avLst/>
          </a:prstGeom>
        </p:spPr>
        <p:txBody>
          <a:bodyPr lIns="0" tIns="45537" rIns="0" bIns="45537"/>
          <a:lstStyle>
            <a:lvl1pPr marL="0" indent="0">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
        <p:nvSpPr>
          <p:cNvPr id="9" name="Title 1"/>
          <p:cNvSpPr>
            <a:spLocks noGrp="1"/>
          </p:cNvSpPr>
          <p:nvPr>
            <p:ph type="title"/>
          </p:nvPr>
        </p:nvSpPr>
        <p:spPr>
          <a:xfrm>
            <a:off x="2394089" y="537973"/>
            <a:ext cx="7086600" cy="957841"/>
          </a:xfrm>
          <a:prstGeom prst="rect">
            <a:avLst/>
          </a:prstGeom>
        </p:spPr>
        <p:txBody>
          <a:bodyPr lIns="0" tIns="50008" rIns="0" bIns="50008" anchor="t"/>
          <a:lstStyle>
            <a:lvl1pPr algn="l">
              <a:lnSpc>
                <a:spcPct val="100000"/>
              </a:lnSpc>
              <a:defRPr sz="2500" b="0" baseline="0">
                <a:solidFill>
                  <a:schemeClr val="tx2"/>
                </a:solidFill>
                <a:latin typeface="Tw Cen MT" pitchFamily="34" charset="0"/>
              </a:defRPr>
            </a:lvl1pPr>
          </a:lstStyle>
          <a:p>
            <a:r>
              <a:rPr lang="en-US" smtClean="0"/>
              <a:t>Click to edit Master title style</a:t>
            </a:r>
            <a:endParaRPr lang="en-US" dirty="0"/>
          </a:p>
        </p:txBody>
      </p:sp>
      <p:sp>
        <p:nvSpPr>
          <p:cNvPr id="11" name="Text Placeholder 9"/>
          <p:cNvSpPr>
            <a:spLocks noGrp="1"/>
          </p:cNvSpPr>
          <p:nvPr>
            <p:ph type="body" sz="quarter" idx="18"/>
          </p:nvPr>
        </p:nvSpPr>
        <p:spPr>
          <a:xfrm>
            <a:off x="561977" y="537969"/>
            <a:ext cx="1828800" cy="960120"/>
          </a:xfrm>
          <a:prstGeom prst="rect">
            <a:avLst/>
          </a:prstGeom>
        </p:spPr>
        <p:txBody>
          <a:bodyPr lIns="0" tIns="45537" rIns="91078" bIns="45537"/>
          <a:lstStyle>
            <a:lvl1pPr>
              <a:buNone/>
              <a:defRPr sz="2500" baseline="0">
                <a:solidFill>
                  <a:schemeClr val="tx1">
                    <a:lumMod val="50000"/>
                    <a:lumOff val="50000"/>
                  </a:schemeClr>
                </a:solidFill>
                <a:latin typeface="Tw Cen MT" pitchFamily="34" charset="0"/>
              </a:defRPr>
            </a:lvl1pPr>
          </a:lstStyle>
          <a:p>
            <a:pPr lvl="0"/>
            <a:r>
              <a:rPr lang="en-US" smtClean="0"/>
              <a:t>Click to edit Master text styles</a:t>
            </a:r>
          </a:p>
        </p:txBody>
      </p:sp>
    </p:spTree>
    <p:extLst>
      <p:ext uri="{BB962C8B-B14F-4D97-AF65-F5344CB8AC3E}">
        <p14:creationId xmlns:p14="http://schemas.microsoft.com/office/powerpoint/2010/main" val="265912039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7_1Title: Narrative Layout">
    <p:spTree>
      <p:nvGrpSpPr>
        <p:cNvPr id="1" name=""/>
        <p:cNvGrpSpPr/>
        <p:nvPr/>
      </p:nvGrpSpPr>
      <p:grpSpPr>
        <a:xfrm>
          <a:off x="0" y="0"/>
          <a:ext cx="0" cy="0"/>
          <a:chOff x="0" y="0"/>
          <a:chExt cx="0" cy="0"/>
        </a:xfrm>
      </p:grpSpPr>
      <p:sp>
        <p:nvSpPr>
          <p:cNvPr id="8" name="TextBox 6"/>
          <p:cNvSpPr txBox="1"/>
          <p:nvPr/>
        </p:nvSpPr>
        <p:spPr>
          <a:xfrm>
            <a:off x="9244013" y="7248543"/>
            <a:ext cx="488950" cy="285390"/>
          </a:xfrm>
          <a:prstGeom prst="rect">
            <a:avLst/>
          </a:prstGeom>
          <a:noFill/>
        </p:spPr>
        <p:txBody>
          <a:bodyPr lIns="0" tIns="45537" rIns="91078" bIns="45537">
            <a:spAutoFit/>
          </a:bodyPr>
          <a:lstStyle/>
          <a:p>
            <a:pPr>
              <a:defRPr/>
            </a:pPr>
            <a:r>
              <a:rPr lang="en-US" sz="1200" dirty="0">
                <a:solidFill>
                  <a:schemeClr val="bg1">
                    <a:lumMod val="65000"/>
                  </a:schemeClr>
                </a:solidFill>
                <a:latin typeface="Tw Cen MT" pitchFamily="34" charset="0"/>
                <a:cs typeface="Arial" pitchFamily="34" charset="0"/>
              </a:rPr>
              <a:t> </a:t>
            </a:r>
            <a:fld id="{A28C9EB8-AA9E-404A-8830-EA3BBE1BD01F}" type="slidenum">
              <a:rPr lang="en-US" sz="1200">
                <a:solidFill>
                  <a:schemeClr val="bg1">
                    <a:lumMod val="85000"/>
                  </a:schemeClr>
                </a:solidFill>
                <a:latin typeface="Tw Cen MT" pitchFamily="34" charset="0"/>
                <a:cs typeface="Arial" pitchFamily="34" charset="0"/>
              </a:rPr>
              <a:pPr>
                <a:defRPr/>
              </a:pPr>
              <a:t>‹#›</a:t>
            </a:fld>
            <a:endParaRPr lang="en-US" sz="1200" dirty="0">
              <a:solidFill>
                <a:schemeClr val="bg1">
                  <a:lumMod val="85000"/>
                </a:schemeClr>
              </a:solidFill>
              <a:latin typeface="Tw Cen MT" pitchFamily="34" charset="0"/>
              <a:cs typeface="Arial" pitchFamily="34" charset="0"/>
            </a:endParaRPr>
          </a:p>
        </p:txBody>
      </p:sp>
      <p:cxnSp>
        <p:nvCxnSpPr>
          <p:cNvPr id="14" name="Straight Connector 10"/>
          <p:cNvCxnSpPr>
            <a:cxnSpLocks noChangeShapeType="1"/>
          </p:cNvCxnSpPr>
          <p:nvPr/>
        </p:nvCxnSpPr>
        <p:spPr bwMode="auto">
          <a:xfrm>
            <a:off x="563570" y="1497013"/>
            <a:ext cx="8915400" cy="1587"/>
          </a:xfrm>
          <a:prstGeom prst="line">
            <a:avLst/>
          </a:prstGeom>
          <a:noFill/>
          <a:ln w="12700" algn="ctr">
            <a:solidFill>
              <a:schemeClr val="bg1">
                <a:lumMod val="85000"/>
              </a:schemeClr>
            </a:solidFill>
            <a:round/>
            <a:headEnd/>
            <a:tailEnd/>
          </a:ln>
        </p:spPr>
      </p:cxnSp>
      <p:sp>
        <p:nvSpPr>
          <p:cNvPr id="7" name="Picture Placeholder 6"/>
          <p:cNvSpPr>
            <a:spLocks noGrp="1"/>
          </p:cNvSpPr>
          <p:nvPr>
            <p:ph type="pic" sz="quarter" idx="11"/>
          </p:nvPr>
        </p:nvSpPr>
        <p:spPr>
          <a:xfrm>
            <a:off x="2834641" y="1561469"/>
            <a:ext cx="4389120" cy="2468881"/>
          </a:xfrm>
          <a:prstGeom prst="rect">
            <a:avLst/>
          </a:prstGeom>
        </p:spPr>
        <p:txBody>
          <a:bodyPr lIns="91078" tIns="45537" rIns="91078" bIns="45537"/>
          <a:lstStyle/>
          <a:p>
            <a:pPr lvl="0"/>
            <a:r>
              <a:rPr lang="en-US" noProof="0" smtClean="0"/>
              <a:t>Click icon to add picture</a:t>
            </a:r>
            <a:endParaRPr lang="en-US" noProof="0"/>
          </a:p>
        </p:txBody>
      </p:sp>
      <p:sp>
        <p:nvSpPr>
          <p:cNvPr id="10" name="Text Placeholder 8"/>
          <p:cNvSpPr>
            <a:spLocks noGrp="1"/>
          </p:cNvSpPr>
          <p:nvPr>
            <p:ph type="body" sz="quarter" idx="12"/>
          </p:nvPr>
        </p:nvSpPr>
        <p:spPr>
          <a:xfrm>
            <a:off x="2834641" y="4031616"/>
            <a:ext cx="4389120" cy="314960"/>
          </a:xfrm>
          <a:prstGeom prst="rect">
            <a:avLst/>
          </a:prstGeom>
        </p:spPr>
        <p:txBody>
          <a:bodyPr lIns="0" tIns="45537" rIns="0" bIns="45537"/>
          <a:lstStyle>
            <a:lvl1pPr marL="0" indent="0">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
        <p:nvSpPr>
          <p:cNvPr id="12" name="Text Placeholder 8"/>
          <p:cNvSpPr>
            <a:spLocks noGrp="1"/>
          </p:cNvSpPr>
          <p:nvPr>
            <p:ph type="body" sz="quarter" idx="14"/>
          </p:nvPr>
        </p:nvSpPr>
        <p:spPr>
          <a:xfrm>
            <a:off x="2834641" y="6837046"/>
            <a:ext cx="4389120" cy="314960"/>
          </a:xfrm>
          <a:prstGeom prst="rect">
            <a:avLst/>
          </a:prstGeom>
        </p:spPr>
        <p:txBody>
          <a:bodyPr lIns="0" tIns="45537" rIns="0" bIns="45537"/>
          <a:lstStyle>
            <a:lvl1pPr marL="0" indent="0">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
        <p:nvSpPr>
          <p:cNvPr id="13" name="Picture Placeholder 6"/>
          <p:cNvSpPr>
            <a:spLocks noGrp="1"/>
          </p:cNvSpPr>
          <p:nvPr>
            <p:ph type="pic" sz="quarter" idx="15"/>
          </p:nvPr>
        </p:nvSpPr>
        <p:spPr>
          <a:xfrm>
            <a:off x="2834641" y="4358004"/>
            <a:ext cx="4389120" cy="2468881"/>
          </a:xfrm>
          <a:prstGeom prst="rect">
            <a:avLst/>
          </a:prstGeom>
        </p:spPr>
        <p:txBody>
          <a:bodyPr lIns="91078" tIns="45537" rIns="91078" bIns="45537"/>
          <a:lstStyle/>
          <a:p>
            <a:pPr lvl="0"/>
            <a:r>
              <a:rPr lang="en-US" noProof="0" smtClean="0"/>
              <a:t>Click icon to add picture</a:t>
            </a:r>
            <a:endParaRPr lang="en-US" noProof="0"/>
          </a:p>
        </p:txBody>
      </p:sp>
      <p:sp>
        <p:nvSpPr>
          <p:cNvPr id="9" name="Title 1"/>
          <p:cNvSpPr>
            <a:spLocks noGrp="1"/>
          </p:cNvSpPr>
          <p:nvPr>
            <p:ph type="title"/>
          </p:nvPr>
        </p:nvSpPr>
        <p:spPr>
          <a:xfrm>
            <a:off x="2394089" y="537973"/>
            <a:ext cx="7086600" cy="957841"/>
          </a:xfrm>
          <a:prstGeom prst="rect">
            <a:avLst/>
          </a:prstGeom>
        </p:spPr>
        <p:txBody>
          <a:bodyPr lIns="0" tIns="50008" rIns="0" bIns="50008" anchor="t"/>
          <a:lstStyle>
            <a:lvl1pPr algn="l">
              <a:lnSpc>
                <a:spcPct val="100000"/>
              </a:lnSpc>
              <a:defRPr sz="2500" b="0" baseline="0">
                <a:solidFill>
                  <a:schemeClr val="tx2"/>
                </a:solidFill>
                <a:latin typeface="Tw Cen MT" pitchFamily="34" charset="0"/>
              </a:defRPr>
            </a:lvl1pPr>
          </a:lstStyle>
          <a:p>
            <a:r>
              <a:rPr lang="en-US" smtClean="0"/>
              <a:t>Click to edit Master title style</a:t>
            </a:r>
            <a:endParaRPr lang="en-US" dirty="0"/>
          </a:p>
        </p:txBody>
      </p:sp>
      <p:sp>
        <p:nvSpPr>
          <p:cNvPr id="11" name="Text Placeholder 9"/>
          <p:cNvSpPr>
            <a:spLocks noGrp="1"/>
          </p:cNvSpPr>
          <p:nvPr>
            <p:ph type="body" sz="quarter" idx="16"/>
          </p:nvPr>
        </p:nvSpPr>
        <p:spPr>
          <a:xfrm>
            <a:off x="561977" y="537969"/>
            <a:ext cx="1828800" cy="960120"/>
          </a:xfrm>
          <a:prstGeom prst="rect">
            <a:avLst/>
          </a:prstGeom>
        </p:spPr>
        <p:txBody>
          <a:bodyPr lIns="0" tIns="45537" rIns="91078" bIns="45537"/>
          <a:lstStyle>
            <a:lvl1pPr>
              <a:buNone/>
              <a:defRPr sz="2500" baseline="0">
                <a:solidFill>
                  <a:schemeClr val="tx1">
                    <a:lumMod val="50000"/>
                    <a:lumOff val="50000"/>
                  </a:schemeClr>
                </a:solidFill>
                <a:latin typeface="Tw Cen MT" pitchFamily="34" charset="0"/>
              </a:defRPr>
            </a:lvl1pPr>
          </a:lstStyle>
          <a:p>
            <a:pPr lvl="0"/>
            <a:r>
              <a:rPr lang="en-US" smtClean="0"/>
              <a:t>Click to edit Master text styles</a:t>
            </a:r>
          </a:p>
        </p:txBody>
      </p:sp>
    </p:spTree>
    <p:extLst>
      <p:ext uri="{BB962C8B-B14F-4D97-AF65-F5344CB8AC3E}">
        <p14:creationId xmlns:p14="http://schemas.microsoft.com/office/powerpoint/2010/main" val="1649446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8_1Title: Narrative Layout">
    <p:spTree>
      <p:nvGrpSpPr>
        <p:cNvPr id="1" name=""/>
        <p:cNvGrpSpPr/>
        <p:nvPr/>
      </p:nvGrpSpPr>
      <p:grpSpPr>
        <a:xfrm>
          <a:off x="0" y="0"/>
          <a:ext cx="0" cy="0"/>
          <a:chOff x="0" y="0"/>
          <a:chExt cx="0" cy="0"/>
        </a:xfrm>
      </p:grpSpPr>
      <p:sp>
        <p:nvSpPr>
          <p:cNvPr id="5" name="TextBox 6"/>
          <p:cNvSpPr txBox="1"/>
          <p:nvPr/>
        </p:nvSpPr>
        <p:spPr>
          <a:xfrm>
            <a:off x="9244013" y="7248543"/>
            <a:ext cx="488950" cy="285390"/>
          </a:xfrm>
          <a:prstGeom prst="rect">
            <a:avLst/>
          </a:prstGeom>
          <a:noFill/>
        </p:spPr>
        <p:txBody>
          <a:bodyPr lIns="0" tIns="45537" rIns="91078" bIns="45537">
            <a:spAutoFit/>
          </a:bodyPr>
          <a:lstStyle/>
          <a:p>
            <a:pPr>
              <a:defRPr/>
            </a:pPr>
            <a:r>
              <a:rPr lang="en-US" sz="1200" dirty="0">
                <a:solidFill>
                  <a:schemeClr val="bg1">
                    <a:lumMod val="65000"/>
                  </a:schemeClr>
                </a:solidFill>
                <a:latin typeface="Tw Cen MT" pitchFamily="34" charset="0"/>
                <a:cs typeface="Arial" pitchFamily="34" charset="0"/>
              </a:rPr>
              <a:t> </a:t>
            </a:r>
            <a:fld id="{2590C1A0-1741-4698-977C-4C0C04D740CD}" type="slidenum">
              <a:rPr lang="en-US" sz="1200">
                <a:solidFill>
                  <a:schemeClr val="bg1">
                    <a:lumMod val="85000"/>
                  </a:schemeClr>
                </a:solidFill>
                <a:latin typeface="Tw Cen MT" pitchFamily="34" charset="0"/>
                <a:cs typeface="Arial" pitchFamily="34" charset="0"/>
              </a:rPr>
              <a:pPr>
                <a:defRPr/>
              </a:pPr>
              <a:t>‹#›</a:t>
            </a:fld>
            <a:endParaRPr lang="en-US" sz="1200" dirty="0">
              <a:solidFill>
                <a:schemeClr val="bg1">
                  <a:lumMod val="85000"/>
                </a:schemeClr>
              </a:solidFill>
              <a:latin typeface="Tw Cen MT" pitchFamily="34" charset="0"/>
              <a:cs typeface="Arial" pitchFamily="34" charset="0"/>
            </a:endParaRPr>
          </a:p>
        </p:txBody>
      </p:sp>
      <p:cxnSp>
        <p:nvCxnSpPr>
          <p:cNvPr id="6" name="Straight Connector 10"/>
          <p:cNvCxnSpPr>
            <a:cxnSpLocks noChangeShapeType="1"/>
          </p:cNvCxnSpPr>
          <p:nvPr/>
        </p:nvCxnSpPr>
        <p:spPr bwMode="auto">
          <a:xfrm>
            <a:off x="563570" y="1497013"/>
            <a:ext cx="8915400" cy="1587"/>
          </a:xfrm>
          <a:prstGeom prst="line">
            <a:avLst/>
          </a:prstGeom>
          <a:noFill/>
          <a:ln w="12700" algn="ctr">
            <a:solidFill>
              <a:schemeClr val="bg1">
                <a:lumMod val="85000"/>
              </a:schemeClr>
            </a:solidFill>
            <a:round/>
            <a:headEnd/>
            <a:tailEnd/>
          </a:ln>
        </p:spPr>
      </p:cxnSp>
      <p:sp>
        <p:nvSpPr>
          <p:cNvPr id="15" name="Text Placeholder 8"/>
          <p:cNvSpPr>
            <a:spLocks noGrp="1"/>
          </p:cNvSpPr>
          <p:nvPr>
            <p:ph type="body" sz="quarter" idx="17"/>
          </p:nvPr>
        </p:nvSpPr>
        <p:spPr>
          <a:xfrm>
            <a:off x="2832598" y="1513841"/>
            <a:ext cx="4389120" cy="314960"/>
          </a:xfrm>
          <a:prstGeom prst="rect">
            <a:avLst/>
          </a:prstGeom>
        </p:spPr>
        <p:txBody>
          <a:bodyPr lIns="0" tIns="45537" rIns="0" bIns="45537"/>
          <a:lstStyle>
            <a:lvl1pPr marL="0" indent="0" algn="ctr">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
        <p:nvSpPr>
          <p:cNvPr id="7" name="Title 1"/>
          <p:cNvSpPr>
            <a:spLocks noGrp="1"/>
          </p:cNvSpPr>
          <p:nvPr>
            <p:ph type="title"/>
          </p:nvPr>
        </p:nvSpPr>
        <p:spPr>
          <a:xfrm>
            <a:off x="2394089" y="537973"/>
            <a:ext cx="7086600" cy="957841"/>
          </a:xfrm>
          <a:prstGeom prst="rect">
            <a:avLst/>
          </a:prstGeom>
        </p:spPr>
        <p:txBody>
          <a:bodyPr lIns="0" tIns="50008" rIns="0" bIns="50008" anchor="t"/>
          <a:lstStyle>
            <a:lvl1pPr algn="l">
              <a:lnSpc>
                <a:spcPct val="100000"/>
              </a:lnSpc>
              <a:defRPr sz="2500" b="0" baseline="0">
                <a:solidFill>
                  <a:schemeClr val="tx2"/>
                </a:solidFill>
                <a:latin typeface="Tw Cen MT" pitchFamily="34" charset="0"/>
              </a:defRPr>
            </a:lvl1pPr>
          </a:lstStyle>
          <a:p>
            <a:r>
              <a:rPr lang="en-US" smtClean="0"/>
              <a:t>Click to edit Master title style</a:t>
            </a:r>
            <a:endParaRPr lang="en-US" dirty="0"/>
          </a:p>
        </p:txBody>
      </p:sp>
      <p:sp>
        <p:nvSpPr>
          <p:cNvPr id="8" name="Text Placeholder 9"/>
          <p:cNvSpPr>
            <a:spLocks noGrp="1"/>
          </p:cNvSpPr>
          <p:nvPr>
            <p:ph type="body" sz="quarter" idx="11"/>
          </p:nvPr>
        </p:nvSpPr>
        <p:spPr>
          <a:xfrm>
            <a:off x="561977" y="537969"/>
            <a:ext cx="1828800" cy="960120"/>
          </a:xfrm>
          <a:prstGeom prst="rect">
            <a:avLst/>
          </a:prstGeom>
        </p:spPr>
        <p:txBody>
          <a:bodyPr lIns="0" tIns="45537" rIns="91078" bIns="45537"/>
          <a:lstStyle>
            <a:lvl1pPr>
              <a:buNone/>
              <a:defRPr sz="2500" baseline="0">
                <a:solidFill>
                  <a:schemeClr val="tx1">
                    <a:lumMod val="50000"/>
                    <a:lumOff val="50000"/>
                  </a:schemeClr>
                </a:solidFill>
                <a:latin typeface="Tw Cen MT" pitchFamily="34" charset="0"/>
              </a:defRPr>
            </a:lvl1pPr>
          </a:lstStyle>
          <a:p>
            <a:pPr lvl="0"/>
            <a:r>
              <a:rPr lang="en-US" smtClean="0"/>
              <a:t>Click to edit Master text styles</a:t>
            </a:r>
          </a:p>
        </p:txBody>
      </p:sp>
    </p:spTree>
    <p:extLst>
      <p:ext uri="{BB962C8B-B14F-4D97-AF65-F5344CB8AC3E}">
        <p14:creationId xmlns:p14="http://schemas.microsoft.com/office/powerpoint/2010/main" val="4366715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9_1Title: Narrative Layout">
    <p:spTree>
      <p:nvGrpSpPr>
        <p:cNvPr id="1" name=""/>
        <p:cNvGrpSpPr/>
        <p:nvPr/>
      </p:nvGrpSpPr>
      <p:grpSpPr>
        <a:xfrm>
          <a:off x="0" y="0"/>
          <a:ext cx="0" cy="0"/>
          <a:chOff x="0" y="0"/>
          <a:chExt cx="0" cy="0"/>
        </a:xfrm>
      </p:grpSpPr>
      <p:sp>
        <p:nvSpPr>
          <p:cNvPr id="14" name="TextBox 6"/>
          <p:cNvSpPr txBox="1"/>
          <p:nvPr/>
        </p:nvSpPr>
        <p:spPr>
          <a:xfrm>
            <a:off x="9244013" y="7248543"/>
            <a:ext cx="488950" cy="285390"/>
          </a:xfrm>
          <a:prstGeom prst="rect">
            <a:avLst/>
          </a:prstGeom>
          <a:noFill/>
        </p:spPr>
        <p:txBody>
          <a:bodyPr lIns="0" tIns="45537" rIns="91078" bIns="45537">
            <a:spAutoFit/>
          </a:bodyPr>
          <a:lstStyle/>
          <a:p>
            <a:pPr>
              <a:defRPr/>
            </a:pPr>
            <a:r>
              <a:rPr lang="en-US" sz="1200" dirty="0">
                <a:solidFill>
                  <a:schemeClr val="bg1">
                    <a:lumMod val="65000"/>
                  </a:schemeClr>
                </a:solidFill>
                <a:latin typeface="Tw Cen MT" pitchFamily="34" charset="0"/>
                <a:cs typeface="Arial" pitchFamily="34" charset="0"/>
              </a:rPr>
              <a:t> </a:t>
            </a:r>
            <a:fld id="{47CC6B52-7A91-4E9B-9EBB-1B6AD6DC2EFD}" type="slidenum">
              <a:rPr lang="en-US" sz="1200">
                <a:solidFill>
                  <a:schemeClr val="bg1">
                    <a:lumMod val="85000"/>
                  </a:schemeClr>
                </a:solidFill>
                <a:latin typeface="Tw Cen MT" pitchFamily="34" charset="0"/>
                <a:cs typeface="Arial" pitchFamily="34" charset="0"/>
              </a:rPr>
              <a:pPr>
                <a:defRPr/>
              </a:pPr>
              <a:t>‹#›</a:t>
            </a:fld>
            <a:endParaRPr lang="en-US" sz="1200" dirty="0">
              <a:solidFill>
                <a:schemeClr val="bg1">
                  <a:lumMod val="85000"/>
                </a:schemeClr>
              </a:solidFill>
              <a:latin typeface="Tw Cen MT" pitchFamily="34" charset="0"/>
              <a:cs typeface="Arial" pitchFamily="34" charset="0"/>
            </a:endParaRPr>
          </a:p>
        </p:txBody>
      </p:sp>
      <p:cxnSp>
        <p:nvCxnSpPr>
          <p:cNvPr id="22" name="Straight Connector 10"/>
          <p:cNvCxnSpPr>
            <a:cxnSpLocks noChangeShapeType="1"/>
          </p:cNvCxnSpPr>
          <p:nvPr/>
        </p:nvCxnSpPr>
        <p:spPr bwMode="auto">
          <a:xfrm>
            <a:off x="563570" y="1497013"/>
            <a:ext cx="8915400" cy="1587"/>
          </a:xfrm>
          <a:prstGeom prst="line">
            <a:avLst/>
          </a:prstGeom>
          <a:noFill/>
          <a:ln w="12700" algn="ctr">
            <a:solidFill>
              <a:schemeClr val="bg1">
                <a:lumMod val="85000"/>
              </a:schemeClr>
            </a:solidFill>
            <a:round/>
            <a:headEnd/>
            <a:tailEnd/>
          </a:ln>
        </p:spPr>
      </p:cxnSp>
      <p:sp>
        <p:nvSpPr>
          <p:cNvPr id="16" name="Text Placeholder 8"/>
          <p:cNvSpPr>
            <a:spLocks noGrp="1"/>
          </p:cNvSpPr>
          <p:nvPr>
            <p:ph type="body" sz="quarter" idx="18"/>
          </p:nvPr>
        </p:nvSpPr>
        <p:spPr>
          <a:xfrm>
            <a:off x="587276" y="5410201"/>
            <a:ext cx="2074683" cy="314960"/>
          </a:xfrm>
          <a:prstGeom prst="rect">
            <a:avLst/>
          </a:prstGeom>
        </p:spPr>
        <p:txBody>
          <a:bodyPr lIns="0" tIns="45537" rIns="0" bIns="45537"/>
          <a:lstStyle>
            <a:lvl1pPr marL="0" indent="0">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
        <p:nvSpPr>
          <p:cNvPr id="11" name="Picture Placeholder 6"/>
          <p:cNvSpPr>
            <a:spLocks noGrp="1"/>
          </p:cNvSpPr>
          <p:nvPr>
            <p:ph type="pic" sz="quarter" idx="22"/>
          </p:nvPr>
        </p:nvSpPr>
        <p:spPr>
          <a:xfrm>
            <a:off x="587239" y="2921001"/>
            <a:ext cx="2057400" cy="2468881"/>
          </a:xfrm>
          <a:prstGeom prst="rect">
            <a:avLst/>
          </a:prstGeom>
        </p:spPr>
        <p:txBody>
          <a:bodyPr lIns="91078" tIns="45537" rIns="91078" bIns="45537"/>
          <a:lstStyle/>
          <a:p>
            <a:pPr lvl="0"/>
            <a:r>
              <a:rPr lang="en-US" noProof="0" smtClean="0"/>
              <a:t>Click icon to add picture</a:t>
            </a:r>
            <a:endParaRPr lang="en-US" noProof="0"/>
          </a:p>
        </p:txBody>
      </p:sp>
      <p:sp>
        <p:nvSpPr>
          <p:cNvPr id="12" name="Picture Placeholder 6"/>
          <p:cNvSpPr>
            <a:spLocks noGrp="1"/>
          </p:cNvSpPr>
          <p:nvPr>
            <p:ph type="pic" sz="quarter" idx="23"/>
          </p:nvPr>
        </p:nvSpPr>
        <p:spPr>
          <a:xfrm>
            <a:off x="2863078" y="2921001"/>
            <a:ext cx="2057400" cy="2468881"/>
          </a:xfrm>
          <a:prstGeom prst="rect">
            <a:avLst/>
          </a:prstGeom>
        </p:spPr>
        <p:txBody>
          <a:bodyPr lIns="91078" tIns="45537" rIns="91078" bIns="45537"/>
          <a:lstStyle/>
          <a:p>
            <a:pPr lvl="0"/>
            <a:r>
              <a:rPr lang="en-US" noProof="0" smtClean="0"/>
              <a:t>Click icon to add picture</a:t>
            </a:r>
            <a:endParaRPr lang="en-US" noProof="0"/>
          </a:p>
        </p:txBody>
      </p:sp>
      <p:sp>
        <p:nvSpPr>
          <p:cNvPr id="13" name="Picture Placeholder 6"/>
          <p:cNvSpPr>
            <a:spLocks noGrp="1"/>
          </p:cNvSpPr>
          <p:nvPr>
            <p:ph type="pic" sz="quarter" idx="24"/>
          </p:nvPr>
        </p:nvSpPr>
        <p:spPr>
          <a:xfrm>
            <a:off x="5149078" y="2921001"/>
            <a:ext cx="2057400" cy="2468881"/>
          </a:xfrm>
          <a:prstGeom prst="rect">
            <a:avLst/>
          </a:prstGeom>
        </p:spPr>
        <p:txBody>
          <a:bodyPr lIns="91078" tIns="45537" rIns="91078" bIns="45537"/>
          <a:lstStyle/>
          <a:p>
            <a:pPr lvl="0"/>
            <a:r>
              <a:rPr lang="en-US" noProof="0" smtClean="0"/>
              <a:t>Click icon to add picture</a:t>
            </a:r>
            <a:endParaRPr lang="en-US" noProof="0"/>
          </a:p>
        </p:txBody>
      </p:sp>
      <p:sp>
        <p:nvSpPr>
          <p:cNvPr id="18" name="Picture Placeholder 6"/>
          <p:cNvSpPr>
            <a:spLocks noGrp="1"/>
          </p:cNvSpPr>
          <p:nvPr>
            <p:ph type="pic" sz="quarter" idx="25"/>
          </p:nvPr>
        </p:nvSpPr>
        <p:spPr>
          <a:xfrm>
            <a:off x="7384278" y="2921001"/>
            <a:ext cx="2057400" cy="2468881"/>
          </a:xfrm>
          <a:prstGeom prst="rect">
            <a:avLst/>
          </a:prstGeom>
        </p:spPr>
        <p:txBody>
          <a:bodyPr lIns="91078" tIns="45537" rIns="91078" bIns="45537"/>
          <a:lstStyle/>
          <a:p>
            <a:pPr lvl="0"/>
            <a:r>
              <a:rPr lang="en-US" noProof="0" smtClean="0"/>
              <a:t>Click icon to add picture</a:t>
            </a:r>
            <a:endParaRPr lang="en-US" noProof="0"/>
          </a:p>
        </p:txBody>
      </p:sp>
      <p:sp>
        <p:nvSpPr>
          <p:cNvPr id="19" name="Text Placeholder 8"/>
          <p:cNvSpPr>
            <a:spLocks noGrp="1"/>
          </p:cNvSpPr>
          <p:nvPr>
            <p:ph type="body" sz="quarter" idx="26"/>
          </p:nvPr>
        </p:nvSpPr>
        <p:spPr>
          <a:xfrm>
            <a:off x="2863116" y="5410201"/>
            <a:ext cx="2074683" cy="314960"/>
          </a:xfrm>
          <a:prstGeom prst="rect">
            <a:avLst/>
          </a:prstGeom>
        </p:spPr>
        <p:txBody>
          <a:bodyPr lIns="0" tIns="45537" rIns="0" bIns="45537"/>
          <a:lstStyle>
            <a:lvl1pPr marL="0" indent="0">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
        <p:nvSpPr>
          <p:cNvPr id="20" name="Text Placeholder 8"/>
          <p:cNvSpPr>
            <a:spLocks noGrp="1"/>
          </p:cNvSpPr>
          <p:nvPr>
            <p:ph type="body" sz="quarter" idx="27"/>
          </p:nvPr>
        </p:nvSpPr>
        <p:spPr>
          <a:xfrm>
            <a:off x="5149116" y="5410201"/>
            <a:ext cx="2074683" cy="314960"/>
          </a:xfrm>
          <a:prstGeom prst="rect">
            <a:avLst/>
          </a:prstGeom>
        </p:spPr>
        <p:txBody>
          <a:bodyPr lIns="0" tIns="45537" rIns="0" bIns="45537"/>
          <a:lstStyle>
            <a:lvl1pPr marL="0" indent="0">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
        <p:nvSpPr>
          <p:cNvPr id="21" name="Text Placeholder 8"/>
          <p:cNvSpPr>
            <a:spLocks noGrp="1"/>
          </p:cNvSpPr>
          <p:nvPr>
            <p:ph type="body" sz="quarter" idx="28"/>
          </p:nvPr>
        </p:nvSpPr>
        <p:spPr>
          <a:xfrm>
            <a:off x="7384316" y="5410201"/>
            <a:ext cx="2074683" cy="314960"/>
          </a:xfrm>
          <a:prstGeom prst="rect">
            <a:avLst/>
          </a:prstGeom>
        </p:spPr>
        <p:txBody>
          <a:bodyPr lIns="0" tIns="45537" rIns="0" bIns="45537"/>
          <a:lstStyle>
            <a:lvl1pPr marL="0" indent="0">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
        <p:nvSpPr>
          <p:cNvPr id="15" name="Title 1"/>
          <p:cNvSpPr>
            <a:spLocks noGrp="1"/>
          </p:cNvSpPr>
          <p:nvPr>
            <p:ph type="title"/>
          </p:nvPr>
        </p:nvSpPr>
        <p:spPr>
          <a:xfrm>
            <a:off x="2394089" y="537973"/>
            <a:ext cx="7086600" cy="957841"/>
          </a:xfrm>
          <a:prstGeom prst="rect">
            <a:avLst/>
          </a:prstGeom>
        </p:spPr>
        <p:txBody>
          <a:bodyPr lIns="0" tIns="50008" rIns="0" bIns="50008" anchor="t"/>
          <a:lstStyle>
            <a:lvl1pPr algn="l">
              <a:lnSpc>
                <a:spcPct val="100000"/>
              </a:lnSpc>
              <a:defRPr sz="2500" b="0" baseline="0">
                <a:solidFill>
                  <a:schemeClr val="tx2"/>
                </a:solidFill>
                <a:latin typeface="Tw Cen MT" pitchFamily="34" charset="0"/>
              </a:defRPr>
            </a:lvl1pPr>
          </a:lstStyle>
          <a:p>
            <a:r>
              <a:rPr lang="en-US" smtClean="0"/>
              <a:t>Click to edit Master title style</a:t>
            </a:r>
            <a:endParaRPr lang="en-US" dirty="0"/>
          </a:p>
        </p:txBody>
      </p:sp>
      <p:sp>
        <p:nvSpPr>
          <p:cNvPr id="17" name="Text Placeholder 9"/>
          <p:cNvSpPr>
            <a:spLocks noGrp="1"/>
          </p:cNvSpPr>
          <p:nvPr>
            <p:ph type="body" sz="quarter" idx="11"/>
          </p:nvPr>
        </p:nvSpPr>
        <p:spPr>
          <a:xfrm>
            <a:off x="561977" y="537969"/>
            <a:ext cx="1828800" cy="960120"/>
          </a:xfrm>
          <a:prstGeom prst="rect">
            <a:avLst/>
          </a:prstGeom>
        </p:spPr>
        <p:txBody>
          <a:bodyPr lIns="0" tIns="45537" rIns="91078" bIns="45537"/>
          <a:lstStyle>
            <a:lvl1pPr>
              <a:buNone/>
              <a:defRPr sz="2500" baseline="0">
                <a:solidFill>
                  <a:schemeClr val="bg1">
                    <a:lumMod val="65000"/>
                  </a:schemeClr>
                </a:solidFill>
                <a:latin typeface="Tw Cen MT" pitchFamily="34" charset="0"/>
              </a:defRPr>
            </a:lvl1pPr>
          </a:lstStyle>
          <a:p>
            <a:pPr lvl="0"/>
            <a:r>
              <a:rPr lang="en-US" smtClean="0"/>
              <a:t>Click to edit Master text styles</a:t>
            </a:r>
          </a:p>
        </p:txBody>
      </p:sp>
    </p:spTree>
    <p:extLst>
      <p:ext uri="{BB962C8B-B14F-4D97-AF65-F5344CB8AC3E}">
        <p14:creationId xmlns:p14="http://schemas.microsoft.com/office/powerpoint/2010/main" val="2603018209"/>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0_1Title: Narrative Layout">
    <p:spTree>
      <p:nvGrpSpPr>
        <p:cNvPr id="1" name=""/>
        <p:cNvGrpSpPr/>
        <p:nvPr/>
      </p:nvGrpSpPr>
      <p:grpSpPr>
        <a:xfrm>
          <a:off x="0" y="0"/>
          <a:ext cx="0" cy="0"/>
          <a:chOff x="0" y="0"/>
          <a:chExt cx="0" cy="0"/>
        </a:xfrm>
      </p:grpSpPr>
      <p:sp>
        <p:nvSpPr>
          <p:cNvPr id="10" name="TextBox 6"/>
          <p:cNvSpPr txBox="1"/>
          <p:nvPr/>
        </p:nvSpPr>
        <p:spPr>
          <a:xfrm>
            <a:off x="9244013" y="7248543"/>
            <a:ext cx="488950" cy="285390"/>
          </a:xfrm>
          <a:prstGeom prst="rect">
            <a:avLst/>
          </a:prstGeom>
          <a:noFill/>
        </p:spPr>
        <p:txBody>
          <a:bodyPr lIns="0" tIns="45537" rIns="91078" bIns="45537">
            <a:spAutoFit/>
          </a:bodyPr>
          <a:lstStyle/>
          <a:p>
            <a:pPr>
              <a:defRPr/>
            </a:pPr>
            <a:r>
              <a:rPr lang="en-US" sz="1200" dirty="0">
                <a:solidFill>
                  <a:schemeClr val="bg1">
                    <a:lumMod val="65000"/>
                  </a:schemeClr>
                </a:solidFill>
                <a:latin typeface="Tw Cen MT" pitchFamily="34" charset="0"/>
                <a:cs typeface="Arial" pitchFamily="34" charset="0"/>
              </a:rPr>
              <a:t> </a:t>
            </a:r>
            <a:fld id="{CE5BA828-2FC1-4C09-9391-652C5C7D7F80}" type="slidenum">
              <a:rPr lang="en-US" sz="1200">
                <a:solidFill>
                  <a:schemeClr val="bg1">
                    <a:lumMod val="85000"/>
                  </a:schemeClr>
                </a:solidFill>
                <a:latin typeface="Tw Cen MT" pitchFamily="34" charset="0"/>
                <a:cs typeface="Arial" pitchFamily="34" charset="0"/>
              </a:rPr>
              <a:pPr>
                <a:defRPr/>
              </a:pPr>
              <a:t>‹#›</a:t>
            </a:fld>
            <a:endParaRPr lang="en-US" sz="1200" dirty="0">
              <a:solidFill>
                <a:schemeClr val="bg1">
                  <a:lumMod val="85000"/>
                </a:schemeClr>
              </a:solidFill>
              <a:latin typeface="Tw Cen MT" pitchFamily="34" charset="0"/>
              <a:cs typeface="Arial" pitchFamily="34" charset="0"/>
            </a:endParaRPr>
          </a:p>
        </p:txBody>
      </p:sp>
      <p:cxnSp>
        <p:nvCxnSpPr>
          <p:cNvPr id="11" name="Straight Connector 10"/>
          <p:cNvCxnSpPr>
            <a:cxnSpLocks noChangeShapeType="1"/>
          </p:cNvCxnSpPr>
          <p:nvPr/>
        </p:nvCxnSpPr>
        <p:spPr bwMode="auto">
          <a:xfrm>
            <a:off x="563570" y="1497013"/>
            <a:ext cx="8915400" cy="1587"/>
          </a:xfrm>
          <a:prstGeom prst="line">
            <a:avLst/>
          </a:prstGeom>
          <a:noFill/>
          <a:ln w="12700" algn="ctr">
            <a:solidFill>
              <a:schemeClr val="bg1">
                <a:lumMod val="85000"/>
              </a:schemeClr>
            </a:solidFill>
            <a:round/>
            <a:headEnd/>
            <a:tailEnd/>
          </a:ln>
        </p:spPr>
      </p:cxnSp>
      <p:sp>
        <p:nvSpPr>
          <p:cNvPr id="24" name="Picture Placeholder 6"/>
          <p:cNvSpPr>
            <a:spLocks noGrp="1"/>
          </p:cNvSpPr>
          <p:nvPr>
            <p:ph type="pic" sz="quarter" idx="28"/>
          </p:nvPr>
        </p:nvSpPr>
        <p:spPr>
          <a:xfrm>
            <a:off x="566918" y="3403601"/>
            <a:ext cx="2743200" cy="1828800"/>
          </a:xfrm>
          <a:prstGeom prst="rect">
            <a:avLst/>
          </a:prstGeom>
        </p:spPr>
        <p:txBody>
          <a:bodyPr lIns="91078" tIns="45537" rIns="91078" bIns="45537"/>
          <a:lstStyle/>
          <a:p>
            <a:pPr lvl="0"/>
            <a:r>
              <a:rPr lang="en-US" noProof="0" smtClean="0"/>
              <a:t>Click icon to add picture</a:t>
            </a:r>
            <a:endParaRPr lang="en-US" noProof="0"/>
          </a:p>
        </p:txBody>
      </p:sp>
      <p:sp>
        <p:nvSpPr>
          <p:cNvPr id="25" name="Picture Placeholder 6"/>
          <p:cNvSpPr>
            <a:spLocks noGrp="1"/>
          </p:cNvSpPr>
          <p:nvPr>
            <p:ph type="pic" sz="quarter" idx="29"/>
          </p:nvPr>
        </p:nvSpPr>
        <p:spPr>
          <a:xfrm>
            <a:off x="3637280" y="3403601"/>
            <a:ext cx="2743200" cy="1828800"/>
          </a:xfrm>
          <a:prstGeom prst="rect">
            <a:avLst/>
          </a:prstGeom>
        </p:spPr>
        <p:txBody>
          <a:bodyPr lIns="91078" tIns="45537" rIns="91078" bIns="45537"/>
          <a:lstStyle/>
          <a:p>
            <a:pPr lvl="0"/>
            <a:r>
              <a:rPr lang="en-US" noProof="0" smtClean="0"/>
              <a:t>Click icon to add picture</a:t>
            </a:r>
            <a:endParaRPr lang="en-US" noProof="0"/>
          </a:p>
        </p:txBody>
      </p:sp>
      <p:sp>
        <p:nvSpPr>
          <p:cNvPr id="26" name="Picture Placeholder 6"/>
          <p:cNvSpPr>
            <a:spLocks noGrp="1"/>
          </p:cNvSpPr>
          <p:nvPr>
            <p:ph type="pic" sz="quarter" idx="30"/>
          </p:nvPr>
        </p:nvSpPr>
        <p:spPr>
          <a:xfrm>
            <a:off x="6703558" y="3403601"/>
            <a:ext cx="2743200" cy="1828800"/>
          </a:xfrm>
          <a:prstGeom prst="rect">
            <a:avLst/>
          </a:prstGeom>
        </p:spPr>
        <p:txBody>
          <a:bodyPr lIns="91078" tIns="45537" rIns="91078" bIns="45537"/>
          <a:lstStyle/>
          <a:p>
            <a:pPr lvl="0"/>
            <a:r>
              <a:rPr lang="en-US" noProof="0" smtClean="0"/>
              <a:t>Click icon to add picture</a:t>
            </a:r>
            <a:endParaRPr lang="en-US" noProof="0"/>
          </a:p>
        </p:txBody>
      </p:sp>
      <p:sp>
        <p:nvSpPr>
          <p:cNvPr id="29" name="Text Placeholder 8"/>
          <p:cNvSpPr>
            <a:spLocks noGrp="1"/>
          </p:cNvSpPr>
          <p:nvPr>
            <p:ph type="body" sz="quarter" idx="33"/>
          </p:nvPr>
        </p:nvSpPr>
        <p:spPr>
          <a:xfrm>
            <a:off x="566918" y="4917440"/>
            <a:ext cx="2743200" cy="314960"/>
          </a:xfrm>
          <a:prstGeom prst="rect">
            <a:avLst/>
          </a:prstGeom>
        </p:spPr>
        <p:txBody>
          <a:bodyPr lIns="0" tIns="45537" rIns="0" bIns="45537"/>
          <a:lstStyle>
            <a:lvl1pPr marL="0" indent="0">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
        <p:nvSpPr>
          <p:cNvPr id="30" name="Text Placeholder 8"/>
          <p:cNvSpPr>
            <a:spLocks noGrp="1"/>
          </p:cNvSpPr>
          <p:nvPr>
            <p:ph type="body" sz="quarter" idx="34"/>
          </p:nvPr>
        </p:nvSpPr>
        <p:spPr>
          <a:xfrm>
            <a:off x="3637280" y="4917440"/>
            <a:ext cx="2743200" cy="314960"/>
          </a:xfrm>
          <a:prstGeom prst="rect">
            <a:avLst/>
          </a:prstGeom>
        </p:spPr>
        <p:txBody>
          <a:bodyPr lIns="0" tIns="45537" rIns="0" bIns="45537"/>
          <a:lstStyle>
            <a:lvl1pPr marL="0" indent="0">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
        <p:nvSpPr>
          <p:cNvPr id="31" name="Text Placeholder 8"/>
          <p:cNvSpPr>
            <a:spLocks noGrp="1"/>
          </p:cNvSpPr>
          <p:nvPr>
            <p:ph type="body" sz="quarter" idx="35"/>
          </p:nvPr>
        </p:nvSpPr>
        <p:spPr>
          <a:xfrm>
            <a:off x="6703558" y="4917440"/>
            <a:ext cx="2743200" cy="314960"/>
          </a:xfrm>
          <a:prstGeom prst="rect">
            <a:avLst/>
          </a:prstGeom>
        </p:spPr>
        <p:txBody>
          <a:bodyPr lIns="0" tIns="45537" rIns="0" bIns="45537"/>
          <a:lstStyle>
            <a:lvl1pPr marL="0" indent="0">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
        <p:nvSpPr>
          <p:cNvPr id="12" name="Title 1"/>
          <p:cNvSpPr>
            <a:spLocks noGrp="1"/>
          </p:cNvSpPr>
          <p:nvPr>
            <p:ph type="title"/>
          </p:nvPr>
        </p:nvSpPr>
        <p:spPr>
          <a:xfrm>
            <a:off x="2394089" y="537973"/>
            <a:ext cx="7086600" cy="957841"/>
          </a:xfrm>
          <a:prstGeom prst="rect">
            <a:avLst/>
          </a:prstGeom>
        </p:spPr>
        <p:txBody>
          <a:bodyPr lIns="0" tIns="50008" rIns="0" bIns="50008" anchor="t"/>
          <a:lstStyle>
            <a:lvl1pPr algn="l">
              <a:lnSpc>
                <a:spcPct val="100000"/>
              </a:lnSpc>
              <a:defRPr sz="2500" b="0" baseline="0">
                <a:solidFill>
                  <a:schemeClr val="tx2"/>
                </a:solidFill>
                <a:latin typeface="Tw Cen MT" pitchFamily="34" charset="0"/>
              </a:defRPr>
            </a:lvl1pPr>
          </a:lstStyle>
          <a:p>
            <a:r>
              <a:rPr lang="en-US" smtClean="0"/>
              <a:t>Click to edit Master title style</a:t>
            </a:r>
            <a:endParaRPr lang="en-US" dirty="0"/>
          </a:p>
        </p:txBody>
      </p:sp>
      <p:sp>
        <p:nvSpPr>
          <p:cNvPr id="13" name="Text Placeholder 9"/>
          <p:cNvSpPr>
            <a:spLocks noGrp="1"/>
          </p:cNvSpPr>
          <p:nvPr>
            <p:ph type="body" sz="quarter" idx="11"/>
          </p:nvPr>
        </p:nvSpPr>
        <p:spPr>
          <a:xfrm>
            <a:off x="561977" y="537969"/>
            <a:ext cx="1828800" cy="960120"/>
          </a:xfrm>
          <a:prstGeom prst="rect">
            <a:avLst/>
          </a:prstGeom>
        </p:spPr>
        <p:txBody>
          <a:bodyPr lIns="0" tIns="45537" rIns="91078" bIns="45537"/>
          <a:lstStyle>
            <a:lvl1pPr>
              <a:buNone/>
              <a:defRPr sz="2500" baseline="0">
                <a:solidFill>
                  <a:schemeClr val="tx1">
                    <a:lumMod val="50000"/>
                    <a:lumOff val="50000"/>
                  </a:schemeClr>
                </a:solidFill>
                <a:latin typeface="Tw Cen MT" pitchFamily="34" charset="0"/>
              </a:defRPr>
            </a:lvl1pPr>
          </a:lstStyle>
          <a:p>
            <a:pPr lvl="0"/>
            <a:r>
              <a:rPr lang="en-US" smtClean="0"/>
              <a:t>Click to edit Master text styles</a:t>
            </a:r>
          </a:p>
        </p:txBody>
      </p:sp>
    </p:spTree>
    <p:extLst>
      <p:ext uri="{BB962C8B-B14F-4D97-AF65-F5344CB8AC3E}">
        <p14:creationId xmlns:p14="http://schemas.microsoft.com/office/powerpoint/2010/main" val="112305858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1_1Title: Narrative Layout">
    <p:spTree>
      <p:nvGrpSpPr>
        <p:cNvPr id="1" name=""/>
        <p:cNvGrpSpPr/>
        <p:nvPr/>
      </p:nvGrpSpPr>
      <p:grpSpPr>
        <a:xfrm>
          <a:off x="0" y="0"/>
          <a:ext cx="0" cy="0"/>
          <a:chOff x="0" y="0"/>
          <a:chExt cx="0" cy="0"/>
        </a:xfrm>
      </p:grpSpPr>
      <p:sp>
        <p:nvSpPr>
          <p:cNvPr id="35" name="TextBox 6"/>
          <p:cNvSpPr txBox="1"/>
          <p:nvPr/>
        </p:nvSpPr>
        <p:spPr>
          <a:xfrm>
            <a:off x="9244013" y="7248543"/>
            <a:ext cx="488950" cy="285390"/>
          </a:xfrm>
          <a:prstGeom prst="rect">
            <a:avLst/>
          </a:prstGeom>
          <a:noFill/>
        </p:spPr>
        <p:txBody>
          <a:bodyPr lIns="0" tIns="45537" rIns="91078" bIns="45537">
            <a:spAutoFit/>
          </a:bodyPr>
          <a:lstStyle/>
          <a:p>
            <a:pPr>
              <a:defRPr/>
            </a:pPr>
            <a:r>
              <a:rPr lang="en-US" sz="1200" dirty="0">
                <a:solidFill>
                  <a:schemeClr val="bg1">
                    <a:lumMod val="65000"/>
                  </a:schemeClr>
                </a:solidFill>
                <a:latin typeface="Tw Cen MT" pitchFamily="34" charset="0"/>
                <a:cs typeface="Arial" pitchFamily="34" charset="0"/>
              </a:rPr>
              <a:t> </a:t>
            </a:r>
            <a:fld id="{A47999DD-7491-4A47-9B2C-EE7DA02ED9FD}" type="slidenum">
              <a:rPr lang="en-US" sz="1200">
                <a:solidFill>
                  <a:schemeClr val="bg1">
                    <a:lumMod val="85000"/>
                  </a:schemeClr>
                </a:solidFill>
                <a:latin typeface="Tw Cen MT" pitchFamily="34" charset="0"/>
                <a:cs typeface="Arial" pitchFamily="34" charset="0"/>
              </a:rPr>
              <a:pPr>
                <a:defRPr/>
              </a:pPr>
              <a:t>‹#›</a:t>
            </a:fld>
            <a:endParaRPr lang="en-US" sz="1200" dirty="0">
              <a:solidFill>
                <a:schemeClr val="bg1">
                  <a:lumMod val="85000"/>
                </a:schemeClr>
              </a:solidFill>
              <a:latin typeface="Tw Cen MT" pitchFamily="34" charset="0"/>
              <a:cs typeface="Arial" pitchFamily="34" charset="0"/>
            </a:endParaRPr>
          </a:p>
        </p:txBody>
      </p:sp>
      <p:cxnSp>
        <p:nvCxnSpPr>
          <p:cNvPr id="38" name="Straight Connector 10"/>
          <p:cNvCxnSpPr>
            <a:cxnSpLocks noChangeShapeType="1"/>
          </p:cNvCxnSpPr>
          <p:nvPr/>
        </p:nvCxnSpPr>
        <p:spPr bwMode="auto">
          <a:xfrm>
            <a:off x="563570" y="1497013"/>
            <a:ext cx="8915400" cy="1587"/>
          </a:xfrm>
          <a:prstGeom prst="line">
            <a:avLst/>
          </a:prstGeom>
          <a:noFill/>
          <a:ln w="12700" algn="ctr">
            <a:solidFill>
              <a:schemeClr val="bg1">
                <a:lumMod val="85000"/>
              </a:schemeClr>
            </a:solidFill>
            <a:round/>
            <a:headEnd/>
            <a:tailEnd/>
          </a:ln>
        </p:spPr>
      </p:cxnSp>
      <p:sp>
        <p:nvSpPr>
          <p:cNvPr id="11" name="Picture Placeholder 6"/>
          <p:cNvSpPr>
            <a:spLocks noGrp="1"/>
          </p:cNvSpPr>
          <p:nvPr>
            <p:ph type="pic" sz="quarter" idx="22"/>
          </p:nvPr>
        </p:nvSpPr>
        <p:spPr>
          <a:xfrm>
            <a:off x="566918" y="1534162"/>
            <a:ext cx="2743200" cy="1828800"/>
          </a:xfrm>
          <a:prstGeom prst="rect">
            <a:avLst/>
          </a:prstGeom>
        </p:spPr>
        <p:txBody>
          <a:bodyPr lIns="91078" tIns="45537" rIns="91078" bIns="45537"/>
          <a:lstStyle/>
          <a:p>
            <a:pPr lvl="0"/>
            <a:r>
              <a:rPr lang="en-US" noProof="0" smtClean="0"/>
              <a:t>Click icon to add picture</a:t>
            </a:r>
            <a:endParaRPr lang="en-US" noProof="0"/>
          </a:p>
        </p:txBody>
      </p:sp>
      <p:sp>
        <p:nvSpPr>
          <p:cNvPr id="14" name="Picture Placeholder 6"/>
          <p:cNvSpPr>
            <a:spLocks noGrp="1"/>
          </p:cNvSpPr>
          <p:nvPr>
            <p:ph type="pic" sz="quarter" idx="23"/>
          </p:nvPr>
        </p:nvSpPr>
        <p:spPr>
          <a:xfrm>
            <a:off x="3637280" y="1534162"/>
            <a:ext cx="2743200" cy="1828800"/>
          </a:xfrm>
          <a:prstGeom prst="rect">
            <a:avLst/>
          </a:prstGeom>
        </p:spPr>
        <p:txBody>
          <a:bodyPr lIns="91078" tIns="45537" rIns="91078" bIns="45537"/>
          <a:lstStyle/>
          <a:p>
            <a:pPr lvl="0"/>
            <a:r>
              <a:rPr lang="en-US" noProof="0" smtClean="0"/>
              <a:t>Click icon to add picture</a:t>
            </a:r>
            <a:endParaRPr lang="en-US" noProof="0"/>
          </a:p>
        </p:txBody>
      </p:sp>
      <p:sp>
        <p:nvSpPr>
          <p:cNvPr id="15" name="Picture Placeholder 6"/>
          <p:cNvSpPr>
            <a:spLocks noGrp="1"/>
          </p:cNvSpPr>
          <p:nvPr>
            <p:ph type="pic" sz="quarter" idx="24"/>
          </p:nvPr>
        </p:nvSpPr>
        <p:spPr>
          <a:xfrm>
            <a:off x="6703558" y="1534162"/>
            <a:ext cx="2743200" cy="1828800"/>
          </a:xfrm>
          <a:prstGeom prst="rect">
            <a:avLst/>
          </a:prstGeom>
        </p:spPr>
        <p:txBody>
          <a:bodyPr lIns="91078" tIns="45537" rIns="91078" bIns="45537"/>
          <a:lstStyle/>
          <a:p>
            <a:pPr lvl="0"/>
            <a:r>
              <a:rPr lang="en-US" noProof="0" smtClean="0"/>
              <a:t>Click icon to add picture</a:t>
            </a:r>
            <a:endParaRPr lang="en-US" noProof="0" dirty="0"/>
          </a:p>
        </p:txBody>
      </p:sp>
      <p:sp>
        <p:nvSpPr>
          <p:cNvPr id="17" name="Picture Placeholder 6"/>
          <p:cNvSpPr>
            <a:spLocks noGrp="1"/>
          </p:cNvSpPr>
          <p:nvPr>
            <p:ph type="pic" sz="quarter" idx="25"/>
          </p:nvPr>
        </p:nvSpPr>
        <p:spPr>
          <a:xfrm>
            <a:off x="566918" y="5273040"/>
            <a:ext cx="2743200" cy="1828800"/>
          </a:xfrm>
          <a:prstGeom prst="rect">
            <a:avLst/>
          </a:prstGeom>
        </p:spPr>
        <p:txBody>
          <a:bodyPr lIns="91078" tIns="45537" rIns="91078" bIns="45537"/>
          <a:lstStyle/>
          <a:p>
            <a:pPr lvl="0"/>
            <a:r>
              <a:rPr lang="en-US" noProof="0" smtClean="0"/>
              <a:t>Click icon to add picture</a:t>
            </a:r>
            <a:endParaRPr lang="en-US" noProof="0"/>
          </a:p>
        </p:txBody>
      </p:sp>
      <p:sp>
        <p:nvSpPr>
          <p:cNvPr id="22" name="Picture Placeholder 6"/>
          <p:cNvSpPr>
            <a:spLocks noGrp="1"/>
          </p:cNvSpPr>
          <p:nvPr>
            <p:ph type="pic" sz="quarter" idx="26"/>
          </p:nvPr>
        </p:nvSpPr>
        <p:spPr>
          <a:xfrm>
            <a:off x="3637280" y="5273040"/>
            <a:ext cx="2743200" cy="1828800"/>
          </a:xfrm>
          <a:prstGeom prst="rect">
            <a:avLst/>
          </a:prstGeom>
        </p:spPr>
        <p:txBody>
          <a:bodyPr lIns="91078" tIns="45537" rIns="91078" bIns="45537"/>
          <a:lstStyle/>
          <a:p>
            <a:pPr lvl="0"/>
            <a:r>
              <a:rPr lang="en-US" noProof="0" smtClean="0"/>
              <a:t>Click icon to add picture</a:t>
            </a:r>
            <a:endParaRPr lang="en-US" noProof="0"/>
          </a:p>
        </p:txBody>
      </p:sp>
      <p:sp>
        <p:nvSpPr>
          <p:cNvPr id="23" name="Picture Placeholder 6"/>
          <p:cNvSpPr>
            <a:spLocks noGrp="1"/>
          </p:cNvSpPr>
          <p:nvPr>
            <p:ph type="pic" sz="quarter" idx="27"/>
          </p:nvPr>
        </p:nvSpPr>
        <p:spPr>
          <a:xfrm>
            <a:off x="6703558" y="5273040"/>
            <a:ext cx="2743200" cy="1828800"/>
          </a:xfrm>
          <a:prstGeom prst="rect">
            <a:avLst/>
          </a:prstGeom>
        </p:spPr>
        <p:txBody>
          <a:bodyPr lIns="91078" tIns="45537" rIns="91078" bIns="45537"/>
          <a:lstStyle/>
          <a:p>
            <a:pPr lvl="0"/>
            <a:r>
              <a:rPr lang="en-US" noProof="0" smtClean="0"/>
              <a:t>Click icon to add picture</a:t>
            </a:r>
            <a:endParaRPr lang="en-US" noProof="0"/>
          </a:p>
        </p:txBody>
      </p:sp>
      <p:sp>
        <p:nvSpPr>
          <p:cNvPr id="24" name="Picture Placeholder 6"/>
          <p:cNvSpPr>
            <a:spLocks noGrp="1"/>
          </p:cNvSpPr>
          <p:nvPr>
            <p:ph type="pic" sz="quarter" idx="28"/>
          </p:nvPr>
        </p:nvSpPr>
        <p:spPr>
          <a:xfrm>
            <a:off x="566918" y="3403601"/>
            <a:ext cx="2743200" cy="1828800"/>
          </a:xfrm>
          <a:prstGeom prst="rect">
            <a:avLst/>
          </a:prstGeom>
        </p:spPr>
        <p:txBody>
          <a:bodyPr lIns="91078" tIns="45537" rIns="91078" bIns="45537"/>
          <a:lstStyle/>
          <a:p>
            <a:pPr lvl="0"/>
            <a:r>
              <a:rPr lang="en-US" noProof="0" smtClean="0"/>
              <a:t>Click icon to add picture</a:t>
            </a:r>
            <a:endParaRPr lang="en-US" noProof="0"/>
          </a:p>
        </p:txBody>
      </p:sp>
      <p:sp>
        <p:nvSpPr>
          <p:cNvPr id="25" name="Picture Placeholder 6"/>
          <p:cNvSpPr>
            <a:spLocks noGrp="1"/>
          </p:cNvSpPr>
          <p:nvPr>
            <p:ph type="pic" sz="quarter" idx="29"/>
          </p:nvPr>
        </p:nvSpPr>
        <p:spPr>
          <a:xfrm>
            <a:off x="3637280" y="3403601"/>
            <a:ext cx="2743200" cy="1828800"/>
          </a:xfrm>
          <a:prstGeom prst="rect">
            <a:avLst/>
          </a:prstGeom>
        </p:spPr>
        <p:txBody>
          <a:bodyPr lIns="91078" tIns="45537" rIns="91078" bIns="45537"/>
          <a:lstStyle/>
          <a:p>
            <a:pPr lvl="0"/>
            <a:r>
              <a:rPr lang="en-US" noProof="0" smtClean="0"/>
              <a:t>Click icon to add picture</a:t>
            </a:r>
            <a:endParaRPr lang="en-US" noProof="0"/>
          </a:p>
        </p:txBody>
      </p:sp>
      <p:sp>
        <p:nvSpPr>
          <p:cNvPr id="26" name="Picture Placeholder 6"/>
          <p:cNvSpPr>
            <a:spLocks noGrp="1"/>
          </p:cNvSpPr>
          <p:nvPr>
            <p:ph type="pic" sz="quarter" idx="30"/>
          </p:nvPr>
        </p:nvSpPr>
        <p:spPr>
          <a:xfrm>
            <a:off x="6703558" y="3403601"/>
            <a:ext cx="2743200" cy="1828800"/>
          </a:xfrm>
          <a:prstGeom prst="rect">
            <a:avLst/>
          </a:prstGeom>
        </p:spPr>
        <p:txBody>
          <a:bodyPr lIns="91078" tIns="45537" rIns="91078" bIns="45537"/>
          <a:lstStyle/>
          <a:p>
            <a:pPr lvl="0"/>
            <a:r>
              <a:rPr lang="en-US" noProof="0" smtClean="0"/>
              <a:t>Click icon to add picture</a:t>
            </a:r>
            <a:endParaRPr lang="en-US" noProof="0"/>
          </a:p>
        </p:txBody>
      </p:sp>
      <p:sp>
        <p:nvSpPr>
          <p:cNvPr id="16" name="Text Placeholder 8"/>
          <p:cNvSpPr>
            <a:spLocks noGrp="1"/>
          </p:cNvSpPr>
          <p:nvPr>
            <p:ph type="body" sz="quarter" idx="18"/>
          </p:nvPr>
        </p:nvSpPr>
        <p:spPr>
          <a:xfrm>
            <a:off x="566918" y="3058160"/>
            <a:ext cx="2743200" cy="314960"/>
          </a:xfrm>
          <a:prstGeom prst="rect">
            <a:avLst/>
          </a:prstGeom>
        </p:spPr>
        <p:txBody>
          <a:bodyPr lIns="0" tIns="45537" rIns="0" bIns="45537"/>
          <a:lstStyle>
            <a:lvl1pPr marL="0" indent="0">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
        <p:nvSpPr>
          <p:cNvPr id="27" name="Text Placeholder 8"/>
          <p:cNvSpPr>
            <a:spLocks noGrp="1"/>
          </p:cNvSpPr>
          <p:nvPr>
            <p:ph type="body" sz="quarter" idx="31"/>
          </p:nvPr>
        </p:nvSpPr>
        <p:spPr>
          <a:xfrm>
            <a:off x="3637280" y="3058160"/>
            <a:ext cx="2743200" cy="314960"/>
          </a:xfrm>
          <a:prstGeom prst="rect">
            <a:avLst/>
          </a:prstGeom>
        </p:spPr>
        <p:txBody>
          <a:bodyPr lIns="0" tIns="45537" rIns="0" bIns="45537"/>
          <a:lstStyle>
            <a:lvl1pPr marL="0" indent="0">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
        <p:nvSpPr>
          <p:cNvPr id="28" name="Text Placeholder 8"/>
          <p:cNvSpPr>
            <a:spLocks noGrp="1"/>
          </p:cNvSpPr>
          <p:nvPr>
            <p:ph type="body" sz="quarter" idx="32"/>
          </p:nvPr>
        </p:nvSpPr>
        <p:spPr>
          <a:xfrm>
            <a:off x="6703558" y="3058160"/>
            <a:ext cx="2743200" cy="314960"/>
          </a:xfrm>
          <a:prstGeom prst="rect">
            <a:avLst/>
          </a:prstGeom>
        </p:spPr>
        <p:txBody>
          <a:bodyPr lIns="0" tIns="45537" rIns="0" bIns="45537"/>
          <a:lstStyle>
            <a:lvl1pPr marL="0" indent="0">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
        <p:nvSpPr>
          <p:cNvPr id="29" name="Text Placeholder 8"/>
          <p:cNvSpPr>
            <a:spLocks noGrp="1"/>
          </p:cNvSpPr>
          <p:nvPr>
            <p:ph type="body" sz="quarter" idx="33"/>
          </p:nvPr>
        </p:nvSpPr>
        <p:spPr>
          <a:xfrm>
            <a:off x="566918" y="4917440"/>
            <a:ext cx="2743200" cy="314960"/>
          </a:xfrm>
          <a:prstGeom prst="rect">
            <a:avLst/>
          </a:prstGeom>
        </p:spPr>
        <p:txBody>
          <a:bodyPr lIns="0" tIns="45537" rIns="0" bIns="45537"/>
          <a:lstStyle>
            <a:lvl1pPr marL="0" indent="0">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
        <p:nvSpPr>
          <p:cNvPr id="30" name="Text Placeholder 8"/>
          <p:cNvSpPr>
            <a:spLocks noGrp="1"/>
          </p:cNvSpPr>
          <p:nvPr>
            <p:ph type="body" sz="quarter" idx="34"/>
          </p:nvPr>
        </p:nvSpPr>
        <p:spPr>
          <a:xfrm>
            <a:off x="3637280" y="4917440"/>
            <a:ext cx="2743200" cy="314960"/>
          </a:xfrm>
          <a:prstGeom prst="rect">
            <a:avLst/>
          </a:prstGeom>
        </p:spPr>
        <p:txBody>
          <a:bodyPr lIns="0" tIns="45537" rIns="0" bIns="45537"/>
          <a:lstStyle>
            <a:lvl1pPr marL="0" indent="0">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
        <p:nvSpPr>
          <p:cNvPr id="31" name="Text Placeholder 8"/>
          <p:cNvSpPr>
            <a:spLocks noGrp="1"/>
          </p:cNvSpPr>
          <p:nvPr>
            <p:ph type="body" sz="quarter" idx="35"/>
          </p:nvPr>
        </p:nvSpPr>
        <p:spPr>
          <a:xfrm>
            <a:off x="6703558" y="4917440"/>
            <a:ext cx="2743200" cy="314960"/>
          </a:xfrm>
          <a:prstGeom prst="rect">
            <a:avLst/>
          </a:prstGeom>
        </p:spPr>
        <p:txBody>
          <a:bodyPr lIns="0" tIns="45537" rIns="0" bIns="45537"/>
          <a:lstStyle>
            <a:lvl1pPr marL="0" indent="0">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
        <p:nvSpPr>
          <p:cNvPr id="32" name="Text Placeholder 8"/>
          <p:cNvSpPr>
            <a:spLocks noGrp="1"/>
          </p:cNvSpPr>
          <p:nvPr>
            <p:ph type="body" sz="quarter" idx="36"/>
          </p:nvPr>
        </p:nvSpPr>
        <p:spPr>
          <a:xfrm>
            <a:off x="566918" y="6797040"/>
            <a:ext cx="2743200" cy="314960"/>
          </a:xfrm>
          <a:prstGeom prst="rect">
            <a:avLst/>
          </a:prstGeom>
        </p:spPr>
        <p:txBody>
          <a:bodyPr lIns="0" tIns="45537" rIns="0" bIns="45537"/>
          <a:lstStyle>
            <a:lvl1pPr marL="0" indent="0">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
        <p:nvSpPr>
          <p:cNvPr id="33" name="Text Placeholder 8"/>
          <p:cNvSpPr>
            <a:spLocks noGrp="1"/>
          </p:cNvSpPr>
          <p:nvPr>
            <p:ph type="body" sz="quarter" idx="37"/>
          </p:nvPr>
        </p:nvSpPr>
        <p:spPr>
          <a:xfrm>
            <a:off x="3637280" y="6797040"/>
            <a:ext cx="2743200" cy="314960"/>
          </a:xfrm>
          <a:prstGeom prst="rect">
            <a:avLst/>
          </a:prstGeom>
        </p:spPr>
        <p:txBody>
          <a:bodyPr lIns="0" tIns="45537" rIns="0" bIns="45537"/>
          <a:lstStyle>
            <a:lvl1pPr marL="0" indent="0">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
        <p:nvSpPr>
          <p:cNvPr id="34" name="Text Placeholder 8"/>
          <p:cNvSpPr>
            <a:spLocks noGrp="1"/>
          </p:cNvSpPr>
          <p:nvPr>
            <p:ph type="body" sz="quarter" idx="38"/>
          </p:nvPr>
        </p:nvSpPr>
        <p:spPr>
          <a:xfrm>
            <a:off x="6703558" y="6797040"/>
            <a:ext cx="2743200" cy="314960"/>
          </a:xfrm>
          <a:prstGeom prst="rect">
            <a:avLst/>
          </a:prstGeom>
        </p:spPr>
        <p:txBody>
          <a:bodyPr lIns="0" tIns="45537" rIns="0" bIns="45537"/>
          <a:lstStyle>
            <a:lvl1pPr marL="0" indent="0">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
        <p:nvSpPr>
          <p:cNvPr id="36" name="Title 1"/>
          <p:cNvSpPr>
            <a:spLocks noGrp="1"/>
          </p:cNvSpPr>
          <p:nvPr>
            <p:ph type="title"/>
          </p:nvPr>
        </p:nvSpPr>
        <p:spPr>
          <a:xfrm>
            <a:off x="2394089" y="537973"/>
            <a:ext cx="7086600" cy="957841"/>
          </a:xfrm>
          <a:prstGeom prst="rect">
            <a:avLst/>
          </a:prstGeom>
        </p:spPr>
        <p:txBody>
          <a:bodyPr lIns="0" tIns="50008" rIns="0" bIns="50008" anchor="t"/>
          <a:lstStyle>
            <a:lvl1pPr algn="l">
              <a:lnSpc>
                <a:spcPct val="100000"/>
              </a:lnSpc>
              <a:defRPr sz="2500" b="0" baseline="0">
                <a:solidFill>
                  <a:schemeClr val="tx2"/>
                </a:solidFill>
                <a:latin typeface="Tw Cen MT" pitchFamily="34" charset="0"/>
              </a:defRPr>
            </a:lvl1pPr>
          </a:lstStyle>
          <a:p>
            <a:r>
              <a:rPr lang="en-US" smtClean="0"/>
              <a:t>Click to edit Master title style</a:t>
            </a:r>
            <a:endParaRPr lang="en-US" dirty="0"/>
          </a:p>
        </p:txBody>
      </p:sp>
      <p:sp>
        <p:nvSpPr>
          <p:cNvPr id="37" name="Text Placeholder 9"/>
          <p:cNvSpPr>
            <a:spLocks noGrp="1"/>
          </p:cNvSpPr>
          <p:nvPr>
            <p:ph type="body" sz="quarter" idx="11"/>
          </p:nvPr>
        </p:nvSpPr>
        <p:spPr>
          <a:xfrm>
            <a:off x="561977" y="537969"/>
            <a:ext cx="1828800" cy="960120"/>
          </a:xfrm>
          <a:prstGeom prst="rect">
            <a:avLst/>
          </a:prstGeom>
        </p:spPr>
        <p:txBody>
          <a:bodyPr lIns="0" tIns="45537" rIns="91078" bIns="45537"/>
          <a:lstStyle>
            <a:lvl1pPr>
              <a:buNone/>
              <a:defRPr sz="2500" baseline="0">
                <a:solidFill>
                  <a:schemeClr val="tx1">
                    <a:lumMod val="50000"/>
                    <a:lumOff val="50000"/>
                  </a:schemeClr>
                </a:solidFill>
                <a:latin typeface="Tw Cen MT" pitchFamily="34" charset="0"/>
              </a:defRPr>
            </a:lvl1pPr>
          </a:lstStyle>
          <a:p>
            <a:pPr lvl="0"/>
            <a:r>
              <a:rPr lang="en-US" smtClean="0"/>
              <a:t>Click to edit Master text styles</a:t>
            </a:r>
          </a:p>
        </p:txBody>
      </p:sp>
    </p:spTree>
    <p:extLst>
      <p:ext uri="{BB962C8B-B14F-4D97-AF65-F5344CB8AC3E}">
        <p14:creationId xmlns:p14="http://schemas.microsoft.com/office/powerpoint/2010/main" val="154319686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508760" y="4404360"/>
            <a:ext cx="7040880" cy="1986280"/>
          </a:xfrm>
          <a:prstGeom prst="rect">
            <a:avLst/>
          </a:prstGeom>
        </p:spPr>
        <p:txBody>
          <a:bodyPr/>
          <a:lstStyle>
            <a:lvl1pPr marL="0" indent="0" algn="ctr">
              <a:buNone/>
              <a:defRPr>
                <a:solidFill>
                  <a:schemeClr val="tx1">
                    <a:tint val="75000"/>
                  </a:schemeClr>
                </a:solidFill>
              </a:defRPr>
            </a:lvl1pPr>
            <a:lvl2pPr marL="507279" indent="0" algn="ctr">
              <a:buNone/>
              <a:defRPr>
                <a:solidFill>
                  <a:schemeClr val="tx1">
                    <a:tint val="75000"/>
                  </a:schemeClr>
                </a:solidFill>
              </a:defRPr>
            </a:lvl2pPr>
            <a:lvl3pPr marL="1014545" indent="0" algn="ctr">
              <a:buNone/>
              <a:defRPr>
                <a:solidFill>
                  <a:schemeClr val="tx1">
                    <a:tint val="75000"/>
                  </a:schemeClr>
                </a:solidFill>
              </a:defRPr>
            </a:lvl3pPr>
            <a:lvl4pPr marL="1521818" indent="0" algn="ctr">
              <a:buNone/>
              <a:defRPr>
                <a:solidFill>
                  <a:schemeClr val="tx1">
                    <a:tint val="75000"/>
                  </a:schemeClr>
                </a:solidFill>
              </a:defRPr>
            </a:lvl4pPr>
            <a:lvl5pPr marL="2029090" indent="0" algn="ctr">
              <a:buNone/>
              <a:defRPr>
                <a:solidFill>
                  <a:schemeClr val="tx1">
                    <a:tint val="75000"/>
                  </a:schemeClr>
                </a:solidFill>
              </a:defRPr>
            </a:lvl5pPr>
            <a:lvl6pPr marL="2536362" indent="0" algn="ctr">
              <a:buNone/>
              <a:defRPr>
                <a:solidFill>
                  <a:schemeClr val="tx1">
                    <a:tint val="75000"/>
                  </a:schemeClr>
                </a:solidFill>
              </a:defRPr>
            </a:lvl6pPr>
            <a:lvl7pPr marL="3043633" indent="0" algn="ctr">
              <a:buNone/>
              <a:defRPr>
                <a:solidFill>
                  <a:schemeClr val="tx1">
                    <a:tint val="75000"/>
                  </a:schemeClr>
                </a:solidFill>
              </a:defRPr>
            </a:lvl7pPr>
            <a:lvl8pPr marL="3550907" indent="0" algn="ctr">
              <a:buNone/>
              <a:defRPr>
                <a:solidFill>
                  <a:schemeClr val="tx1">
                    <a:tint val="75000"/>
                  </a:schemeClr>
                </a:solidFill>
              </a:defRPr>
            </a:lvl8pPr>
            <a:lvl9pPr marL="405817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502920" y="7203864"/>
            <a:ext cx="2346960" cy="413808"/>
          </a:xfrm>
          <a:prstGeom prst="rect">
            <a:avLst/>
          </a:prstGeom>
        </p:spPr>
        <p:txBody>
          <a:bodyPr/>
          <a:lstStyle>
            <a:lvl1pPr>
              <a:defRPr/>
            </a:lvl1pPr>
          </a:lstStyle>
          <a:p>
            <a:pPr>
              <a:defRPr/>
            </a:pPr>
            <a:fld id="{223FFC15-6556-499F-A5B4-3D14659C9D57}" type="datetimeFigureOut">
              <a:rPr lang="en-US">
                <a:solidFill>
                  <a:prstClr val="black">
                    <a:tint val="75000"/>
                  </a:prstClr>
                </a:solidFill>
              </a:rPr>
              <a:pPr>
                <a:defRPr/>
              </a:pPr>
              <a:t>11/20/2013</a:t>
            </a:fld>
            <a:endParaRPr lang="en-US">
              <a:solidFill>
                <a:prstClr val="black">
                  <a:tint val="75000"/>
                </a:prstClr>
              </a:solidFill>
            </a:endParaRPr>
          </a:p>
        </p:txBody>
      </p:sp>
      <p:sp>
        <p:nvSpPr>
          <p:cNvPr id="5" name="Footer Placeholder 4"/>
          <p:cNvSpPr>
            <a:spLocks noGrp="1"/>
          </p:cNvSpPr>
          <p:nvPr>
            <p:ph type="ftr" sz="quarter" idx="11"/>
          </p:nvPr>
        </p:nvSpPr>
        <p:spPr>
          <a:xfrm>
            <a:off x="3436620" y="7203864"/>
            <a:ext cx="3185160" cy="413808"/>
          </a:xfrm>
          <a:prstGeom prst="rect">
            <a:avLst/>
          </a:prstGeo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7208520" y="7203864"/>
            <a:ext cx="2346960" cy="413808"/>
          </a:xfrm>
          <a:prstGeom prst="rect">
            <a:avLst/>
          </a:prstGeom>
        </p:spPr>
        <p:txBody>
          <a:bodyPr/>
          <a:lstStyle>
            <a:lvl1pPr>
              <a:defRPr/>
            </a:lvl1pPr>
          </a:lstStyle>
          <a:p>
            <a:pPr>
              <a:defRPr/>
            </a:pPr>
            <a:fld id="{B7D0A959-D5CC-4437-8039-43155CC2237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Title Page">
    <p:spTree>
      <p:nvGrpSpPr>
        <p:cNvPr id="1" name=""/>
        <p:cNvGrpSpPr/>
        <p:nvPr/>
      </p:nvGrpSpPr>
      <p:grpSpPr>
        <a:xfrm>
          <a:off x="0" y="0"/>
          <a:ext cx="0" cy="0"/>
          <a:chOff x="0" y="0"/>
          <a:chExt cx="0" cy="0"/>
        </a:xfrm>
      </p:grpSpPr>
      <p:sp>
        <p:nvSpPr>
          <p:cNvPr id="4" name="Rectangle 11"/>
          <p:cNvSpPr/>
          <p:nvPr/>
        </p:nvSpPr>
        <p:spPr bwMode="auto">
          <a:xfrm>
            <a:off x="1063663" y="1296988"/>
            <a:ext cx="339725" cy="127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lIns="91078" tIns="45537" rIns="91078" bIns="45537"/>
          <a:lstStyle/>
          <a:p>
            <a:pPr eaLnBrk="0" hangingPunct="0">
              <a:defRPr/>
            </a:pPr>
            <a:endParaRPr lang="en-US" sz="2500" dirty="0">
              <a:cs typeface="Arial" pitchFamily="34" charset="0"/>
            </a:endParaRPr>
          </a:p>
        </p:txBody>
      </p:sp>
      <p:cxnSp>
        <p:nvCxnSpPr>
          <p:cNvPr id="5" name="Straight Connector 11"/>
          <p:cNvCxnSpPr>
            <a:cxnSpLocks noChangeShapeType="1"/>
          </p:cNvCxnSpPr>
          <p:nvPr/>
        </p:nvCxnSpPr>
        <p:spPr bwMode="auto">
          <a:xfrm>
            <a:off x="563570" y="7151689"/>
            <a:ext cx="8915400" cy="1587"/>
          </a:xfrm>
          <a:prstGeom prst="line">
            <a:avLst/>
          </a:prstGeom>
          <a:noFill/>
          <a:ln w="12700" algn="ctr">
            <a:solidFill>
              <a:schemeClr val="bg1">
                <a:lumMod val="85000"/>
              </a:schemeClr>
            </a:solidFill>
            <a:round/>
            <a:headEnd/>
            <a:tailEnd/>
          </a:ln>
        </p:spPr>
      </p:cxnSp>
      <p:cxnSp>
        <p:nvCxnSpPr>
          <p:cNvPr id="6" name="Straight Connector 8"/>
          <p:cNvCxnSpPr>
            <a:cxnSpLocks noChangeShapeType="1"/>
          </p:cNvCxnSpPr>
          <p:nvPr/>
        </p:nvCxnSpPr>
        <p:spPr bwMode="auto">
          <a:xfrm>
            <a:off x="563570" y="539750"/>
            <a:ext cx="8915400" cy="1588"/>
          </a:xfrm>
          <a:prstGeom prst="line">
            <a:avLst/>
          </a:prstGeom>
          <a:noFill/>
          <a:ln w="12700" algn="ctr">
            <a:solidFill>
              <a:schemeClr val="bg1">
                <a:lumMod val="85000"/>
              </a:schemeClr>
            </a:solidFill>
            <a:round/>
            <a:headEnd/>
            <a:tailEnd/>
          </a:ln>
        </p:spPr>
      </p:cxnSp>
      <p:sp>
        <p:nvSpPr>
          <p:cNvPr id="21" name="Text Placeholder 20"/>
          <p:cNvSpPr>
            <a:spLocks noGrp="1"/>
          </p:cNvSpPr>
          <p:nvPr>
            <p:ph type="body" sz="quarter" idx="16"/>
          </p:nvPr>
        </p:nvSpPr>
        <p:spPr>
          <a:xfrm>
            <a:off x="576948" y="3927260"/>
            <a:ext cx="8904515" cy="1123751"/>
          </a:xfrm>
          <a:prstGeom prst="rect">
            <a:avLst/>
          </a:prstGeom>
        </p:spPr>
        <p:txBody>
          <a:bodyPr lIns="0" tIns="0" rIns="0" bIns="0" anchor="b"/>
          <a:lstStyle>
            <a:lvl1pPr algn="r">
              <a:buNone/>
              <a:defRPr kumimoji="0" lang="en-US" sz="3200" b="0" i="0" u="none" strike="noStrike" kern="0" cap="none" spc="0" normalizeH="0" baseline="0" noProof="0" dirty="0" smtClean="0">
                <a:ln>
                  <a:noFill/>
                </a:ln>
                <a:solidFill>
                  <a:schemeClr val="tx1">
                    <a:lumMod val="50000"/>
                    <a:lumOff val="50000"/>
                  </a:schemeClr>
                </a:solidFill>
                <a:effectLst/>
                <a:uLnTx/>
                <a:uFillTx/>
                <a:latin typeface="Tw Cen MT" pitchFamily="34" charset="0"/>
                <a:ea typeface="+mj-ea"/>
                <a:cs typeface="+mj-cs"/>
              </a:defRPr>
            </a:lvl1pPr>
          </a:lstStyle>
          <a:p>
            <a:pPr lvl="0"/>
            <a:r>
              <a:rPr lang="en-US" smtClean="0"/>
              <a:t>Click to edit Master text styles</a:t>
            </a:r>
          </a:p>
        </p:txBody>
      </p:sp>
      <p:sp>
        <p:nvSpPr>
          <p:cNvPr id="22" name="Text Placeholder 20"/>
          <p:cNvSpPr>
            <a:spLocks noGrp="1"/>
          </p:cNvSpPr>
          <p:nvPr>
            <p:ph type="body" sz="quarter" idx="14"/>
          </p:nvPr>
        </p:nvSpPr>
        <p:spPr>
          <a:xfrm>
            <a:off x="563525" y="5057106"/>
            <a:ext cx="8923374" cy="705048"/>
          </a:xfrm>
          <a:prstGeom prst="rect">
            <a:avLst/>
          </a:prstGeom>
        </p:spPr>
        <p:txBody>
          <a:bodyPr lIns="0" tIns="0" rIns="0" bIns="0"/>
          <a:lstStyle>
            <a:lvl1pPr algn="r">
              <a:buNone/>
              <a:defRPr sz="2000" b="0" baseline="0">
                <a:solidFill>
                  <a:schemeClr val="tx2"/>
                </a:solidFill>
                <a:latin typeface="Tw Cen MT" pitchFamily="34" charset="0"/>
              </a:defRPr>
            </a:lvl1pPr>
          </a:lstStyle>
          <a:p>
            <a:pPr lvl="0"/>
            <a:r>
              <a:rPr lang="en-US" smtClean="0"/>
              <a:t>Click to edit Master text styles</a:t>
            </a:r>
          </a:p>
        </p:txBody>
      </p:sp>
    </p:spTree>
    <p:extLst>
      <p:ext uri="{BB962C8B-B14F-4D97-AF65-F5344CB8AC3E}">
        <p14:creationId xmlns:p14="http://schemas.microsoft.com/office/powerpoint/2010/main" val="3533081772"/>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760" y="4404360"/>
            <a:ext cx="7040880" cy="1986280"/>
          </a:xfrm>
        </p:spPr>
        <p:txBody>
          <a:bodyPr/>
          <a:lstStyle>
            <a:lvl1pPr marL="0" indent="0" algn="ctr">
              <a:buNone/>
              <a:defRPr>
                <a:solidFill>
                  <a:schemeClr val="tx1">
                    <a:tint val="75000"/>
                  </a:schemeClr>
                </a:solidFill>
              </a:defRPr>
            </a:lvl1pPr>
            <a:lvl2pPr marL="507279" indent="0" algn="ctr">
              <a:buNone/>
              <a:defRPr>
                <a:solidFill>
                  <a:schemeClr val="tx1">
                    <a:tint val="75000"/>
                  </a:schemeClr>
                </a:solidFill>
              </a:defRPr>
            </a:lvl2pPr>
            <a:lvl3pPr marL="1014545" indent="0" algn="ctr">
              <a:buNone/>
              <a:defRPr>
                <a:solidFill>
                  <a:schemeClr val="tx1">
                    <a:tint val="75000"/>
                  </a:schemeClr>
                </a:solidFill>
              </a:defRPr>
            </a:lvl3pPr>
            <a:lvl4pPr marL="1521818" indent="0" algn="ctr">
              <a:buNone/>
              <a:defRPr>
                <a:solidFill>
                  <a:schemeClr val="tx1">
                    <a:tint val="75000"/>
                  </a:schemeClr>
                </a:solidFill>
              </a:defRPr>
            </a:lvl4pPr>
            <a:lvl5pPr marL="2029090" indent="0" algn="ctr">
              <a:buNone/>
              <a:defRPr>
                <a:solidFill>
                  <a:schemeClr val="tx1">
                    <a:tint val="75000"/>
                  </a:schemeClr>
                </a:solidFill>
              </a:defRPr>
            </a:lvl5pPr>
            <a:lvl6pPr marL="2536362" indent="0" algn="ctr">
              <a:buNone/>
              <a:defRPr>
                <a:solidFill>
                  <a:schemeClr val="tx1">
                    <a:tint val="75000"/>
                  </a:schemeClr>
                </a:solidFill>
              </a:defRPr>
            </a:lvl6pPr>
            <a:lvl7pPr marL="3043633" indent="0" algn="ctr">
              <a:buNone/>
              <a:defRPr>
                <a:solidFill>
                  <a:schemeClr val="tx1">
                    <a:tint val="75000"/>
                  </a:schemeClr>
                </a:solidFill>
              </a:defRPr>
            </a:lvl7pPr>
            <a:lvl8pPr marL="3550907" indent="0" algn="ctr">
              <a:buNone/>
              <a:defRPr>
                <a:solidFill>
                  <a:schemeClr val="tx1">
                    <a:tint val="75000"/>
                  </a:schemeClr>
                </a:solidFill>
              </a:defRPr>
            </a:lvl8pPr>
            <a:lvl9pPr marL="405817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23FFC15-6556-499F-A5B4-3D14659C9D57}" type="datetimeFigureOut">
              <a:rPr lang="en-US">
                <a:solidFill>
                  <a:prstClr val="black">
                    <a:tint val="75000"/>
                  </a:prstClr>
                </a:solidFill>
              </a:rPr>
              <a:pPr>
                <a:defRPr/>
              </a:pPr>
              <a:t>11/20/2013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7D0A959-D5CC-4437-8039-43155CC2237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760" y="4404360"/>
            <a:ext cx="7040880" cy="1986280"/>
          </a:xfrm>
        </p:spPr>
        <p:txBody>
          <a:bodyPr/>
          <a:lstStyle>
            <a:lvl1pPr marL="0" indent="0" algn="ctr">
              <a:buNone/>
              <a:defRPr>
                <a:solidFill>
                  <a:schemeClr val="tx1">
                    <a:tint val="75000"/>
                  </a:schemeClr>
                </a:solidFill>
              </a:defRPr>
            </a:lvl1pPr>
            <a:lvl2pPr marL="507338" indent="0" algn="ctr">
              <a:buNone/>
              <a:defRPr>
                <a:solidFill>
                  <a:schemeClr val="tx1">
                    <a:tint val="75000"/>
                  </a:schemeClr>
                </a:solidFill>
              </a:defRPr>
            </a:lvl2pPr>
            <a:lvl3pPr marL="1014664" indent="0" algn="ctr">
              <a:buNone/>
              <a:defRPr>
                <a:solidFill>
                  <a:schemeClr val="tx1">
                    <a:tint val="75000"/>
                  </a:schemeClr>
                </a:solidFill>
              </a:defRPr>
            </a:lvl3pPr>
            <a:lvl4pPr marL="1521996" indent="0" algn="ctr">
              <a:buNone/>
              <a:defRPr>
                <a:solidFill>
                  <a:schemeClr val="tx1">
                    <a:tint val="75000"/>
                  </a:schemeClr>
                </a:solidFill>
              </a:defRPr>
            </a:lvl4pPr>
            <a:lvl5pPr marL="2029327" indent="0" algn="ctr">
              <a:buNone/>
              <a:defRPr>
                <a:solidFill>
                  <a:schemeClr val="tx1">
                    <a:tint val="75000"/>
                  </a:schemeClr>
                </a:solidFill>
              </a:defRPr>
            </a:lvl5pPr>
            <a:lvl6pPr marL="2536658" indent="0" algn="ctr">
              <a:buNone/>
              <a:defRPr>
                <a:solidFill>
                  <a:schemeClr val="tx1">
                    <a:tint val="75000"/>
                  </a:schemeClr>
                </a:solidFill>
              </a:defRPr>
            </a:lvl6pPr>
            <a:lvl7pPr marL="3043989" indent="0" algn="ctr">
              <a:buNone/>
              <a:defRPr>
                <a:solidFill>
                  <a:schemeClr val="tx1">
                    <a:tint val="75000"/>
                  </a:schemeClr>
                </a:solidFill>
              </a:defRPr>
            </a:lvl7pPr>
            <a:lvl8pPr marL="3551323" indent="0" algn="ctr">
              <a:buNone/>
              <a:defRPr>
                <a:solidFill>
                  <a:schemeClr val="tx1">
                    <a:tint val="75000"/>
                  </a:schemeClr>
                </a:solidFill>
              </a:defRPr>
            </a:lvl8pPr>
            <a:lvl9pPr marL="405865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23FFC15-6556-499F-A5B4-3D14659C9D57}" type="datetimeFigureOut">
              <a:rPr lang="en-US">
                <a:solidFill>
                  <a:prstClr val="black">
                    <a:tint val="75000"/>
                  </a:prstClr>
                </a:solidFill>
              </a:rPr>
              <a:pPr>
                <a:defRPr/>
              </a:pPr>
              <a:t>11/20/2013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7D0A959-D5CC-4437-8039-43155CC2237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760" y="4404360"/>
            <a:ext cx="7040880" cy="1986280"/>
          </a:xfrm>
        </p:spPr>
        <p:txBody>
          <a:bodyPr/>
          <a:lstStyle>
            <a:lvl1pPr marL="0" indent="0" algn="ctr">
              <a:buNone/>
              <a:defRPr>
                <a:solidFill>
                  <a:schemeClr val="tx1">
                    <a:tint val="75000"/>
                  </a:schemeClr>
                </a:solidFill>
              </a:defRPr>
            </a:lvl1pPr>
            <a:lvl2pPr marL="507456" indent="0" algn="ctr">
              <a:buNone/>
              <a:defRPr>
                <a:solidFill>
                  <a:schemeClr val="tx1">
                    <a:tint val="75000"/>
                  </a:schemeClr>
                </a:solidFill>
              </a:defRPr>
            </a:lvl2pPr>
            <a:lvl3pPr marL="1014902" indent="0" algn="ctr">
              <a:buNone/>
              <a:defRPr>
                <a:solidFill>
                  <a:schemeClr val="tx1">
                    <a:tint val="75000"/>
                  </a:schemeClr>
                </a:solidFill>
              </a:defRPr>
            </a:lvl3pPr>
            <a:lvl4pPr marL="1522352" indent="0" algn="ctr">
              <a:buNone/>
              <a:defRPr>
                <a:solidFill>
                  <a:schemeClr val="tx1">
                    <a:tint val="75000"/>
                  </a:schemeClr>
                </a:solidFill>
              </a:defRPr>
            </a:lvl4pPr>
            <a:lvl5pPr marL="2029802" indent="0" algn="ctr">
              <a:buNone/>
              <a:defRPr>
                <a:solidFill>
                  <a:schemeClr val="tx1">
                    <a:tint val="75000"/>
                  </a:schemeClr>
                </a:solidFill>
              </a:defRPr>
            </a:lvl5pPr>
            <a:lvl6pPr marL="2537252" indent="0" algn="ctr">
              <a:buNone/>
              <a:defRPr>
                <a:solidFill>
                  <a:schemeClr val="tx1">
                    <a:tint val="75000"/>
                  </a:schemeClr>
                </a:solidFill>
              </a:defRPr>
            </a:lvl6pPr>
            <a:lvl7pPr marL="3044701" indent="0" algn="ctr">
              <a:buNone/>
              <a:defRPr>
                <a:solidFill>
                  <a:schemeClr val="tx1">
                    <a:tint val="75000"/>
                  </a:schemeClr>
                </a:solidFill>
              </a:defRPr>
            </a:lvl7pPr>
            <a:lvl8pPr marL="3552153" indent="0" algn="ctr">
              <a:buNone/>
              <a:defRPr>
                <a:solidFill>
                  <a:schemeClr val="tx1">
                    <a:tint val="75000"/>
                  </a:schemeClr>
                </a:solidFill>
              </a:defRPr>
            </a:lvl8pPr>
            <a:lvl9pPr marL="405960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23FFC15-6556-499F-A5B4-3D14659C9D57}" type="datetimeFigureOut">
              <a:rPr lang="en-US">
                <a:solidFill>
                  <a:prstClr val="black">
                    <a:tint val="75000"/>
                  </a:prstClr>
                </a:solidFill>
              </a:rPr>
              <a:pPr>
                <a:defRPr/>
              </a:pPr>
              <a:t>11/20/2013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7D0A959-D5CC-4437-8039-43155CC2237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760" y="4404360"/>
            <a:ext cx="7040880" cy="1986280"/>
          </a:xfrm>
        </p:spPr>
        <p:txBody>
          <a:bodyPr/>
          <a:lstStyle>
            <a:lvl1pPr marL="0" indent="0" algn="ctr">
              <a:buNone/>
              <a:defRPr>
                <a:solidFill>
                  <a:schemeClr val="tx1">
                    <a:tint val="75000"/>
                  </a:schemeClr>
                </a:solidFill>
              </a:defRPr>
            </a:lvl1pPr>
            <a:lvl2pPr marL="507633" indent="0" algn="ctr">
              <a:buNone/>
              <a:defRPr>
                <a:solidFill>
                  <a:schemeClr val="tx1">
                    <a:tint val="75000"/>
                  </a:schemeClr>
                </a:solidFill>
              </a:defRPr>
            </a:lvl2pPr>
            <a:lvl3pPr marL="1015257" indent="0" algn="ctr">
              <a:buNone/>
              <a:defRPr>
                <a:solidFill>
                  <a:schemeClr val="tx1">
                    <a:tint val="75000"/>
                  </a:schemeClr>
                </a:solidFill>
              </a:defRPr>
            </a:lvl3pPr>
            <a:lvl4pPr marL="1522885" indent="0" algn="ctr">
              <a:buNone/>
              <a:defRPr>
                <a:solidFill>
                  <a:schemeClr val="tx1">
                    <a:tint val="75000"/>
                  </a:schemeClr>
                </a:solidFill>
              </a:defRPr>
            </a:lvl4pPr>
            <a:lvl5pPr marL="2030514" indent="0" algn="ctr">
              <a:buNone/>
              <a:defRPr>
                <a:solidFill>
                  <a:schemeClr val="tx1">
                    <a:tint val="75000"/>
                  </a:schemeClr>
                </a:solidFill>
              </a:defRPr>
            </a:lvl5pPr>
            <a:lvl6pPr marL="2538141" indent="0" algn="ctr">
              <a:buNone/>
              <a:defRPr>
                <a:solidFill>
                  <a:schemeClr val="tx1">
                    <a:tint val="75000"/>
                  </a:schemeClr>
                </a:solidFill>
              </a:defRPr>
            </a:lvl6pPr>
            <a:lvl7pPr marL="3045769" indent="0" algn="ctr">
              <a:buNone/>
              <a:defRPr>
                <a:solidFill>
                  <a:schemeClr val="tx1">
                    <a:tint val="75000"/>
                  </a:schemeClr>
                </a:solidFill>
              </a:defRPr>
            </a:lvl7pPr>
            <a:lvl8pPr marL="3553400" indent="0" algn="ctr">
              <a:buNone/>
              <a:defRPr>
                <a:solidFill>
                  <a:schemeClr val="tx1">
                    <a:tint val="75000"/>
                  </a:schemeClr>
                </a:solidFill>
              </a:defRPr>
            </a:lvl8pPr>
            <a:lvl9pPr marL="406102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23FFC15-6556-499F-A5B4-3D14659C9D57}" type="datetimeFigureOut">
              <a:rPr lang="en-US">
                <a:solidFill>
                  <a:prstClr val="black">
                    <a:tint val="75000"/>
                  </a:prstClr>
                </a:solidFill>
              </a:rPr>
              <a:pPr>
                <a:defRPr/>
              </a:pPr>
              <a:t>11/20/2013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7D0A959-D5CC-4437-8039-43155CC2237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760" y="4404360"/>
            <a:ext cx="7040880" cy="1986280"/>
          </a:xfrm>
        </p:spPr>
        <p:txBody>
          <a:bodyPr/>
          <a:lstStyle>
            <a:lvl1pPr marL="0" indent="0" algn="ctr">
              <a:buNone/>
              <a:defRPr>
                <a:solidFill>
                  <a:schemeClr val="tx1">
                    <a:tint val="75000"/>
                  </a:schemeClr>
                </a:solidFill>
              </a:defRPr>
            </a:lvl1pPr>
            <a:lvl2pPr marL="508167" indent="0" algn="ctr">
              <a:buNone/>
              <a:defRPr>
                <a:solidFill>
                  <a:schemeClr val="tx1">
                    <a:tint val="75000"/>
                  </a:schemeClr>
                </a:solidFill>
              </a:defRPr>
            </a:lvl2pPr>
            <a:lvl3pPr marL="1016326" indent="0" algn="ctr">
              <a:buNone/>
              <a:defRPr>
                <a:solidFill>
                  <a:schemeClr val="tx1">
                    <a:tint val="75000"/>
                  </a:schemeClr>
                </a:solidFill>
              </a:defRPr>
            </a:lvl3pPr>
            <a:lvl4pPr marL="1524490" indent="0" algn="ctr">
              <a:buNone/>
              <a:defRPr>
                <a:solidFill>
                  <a:schemeClr val="tx1">
                    <a:tint val="75000"/>
                  </a:schemeClr>
                </a:solidFill>
              </a:defRPr>
            </a:lvl4pPr>
            <a:lvl5pPr marL="2032651" indent="0" algn="ctr">
              <a:buNone/>
              <a:defRPr>
                <a:solidFill>
                  <a:schemeClr val="tx1">
                    <a:tint val="75000"/>
                  </a:schemeClr>
                </a:solidFill>
              </a:defRPr>
            </a:lvl5pPr>
            <a:lvl6pPr marL="2540814" indent="0" algn="ctr">
              <a:buNone/>
              <a:defRPr>
                <a:solidFill>
                  <a:schemeClr val="tx1">
                    <a:tint val="75000"/>
                  </a:schemeClr>
                </a:solidFill>
              </a:defRPr>
            </a:lvl6pPr>
            <a:lvl7pPr marL="3048976" indent="0" algn="ctr">
              <a:buNone/>
              <a:defRPr>
                <a:solidFill>
                  <a:schemeClr val="tx1">
                    <a:tint val="75000"/>
                  </a:schemeClr>
                </a:solidFill>
              </a:defRPr>
            </a:lvl7pPr>
            <a:lvl8pPr marL="3557141" indent="0" algn="ctr">
              <a:buNone/>
              <a:defRPr>
                <a:solidFill>
                  <a:schemeClr val="tx1">
                    <a:tint val="75000"/>
                  </a:schemeClr>
                </a:solidFill>
              </a:defRPr>
            </a:lvl8pPr>
            <a:lvl9pPr marL="406530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23FFC15-6556-499F-A5B4-3D14659C9D57}" type="datetimeFigureOut">
              <a:rPr lang="en-US">
                <a:solidFill>
                  <a:prstClr val="black">
                    <a:tint val="75000"/>
                  </a:prstClr>
                </a:solidFill>
              </a:rPr>
              <a:pPr>
                <a:defRPr/>
              </a:pPr>
              <a:t>11/20/2013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7D0A959-D5CC-4437-8039-43155CC2237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ingle World Impact Page">
    <p:spTree>
      <p:nvGrpSpPr>
        <p:cNvPr id="1" name=""/>
        <p:cNvGrpSpPr/>
        <p:nvPr/>
      </p:nvGrpSpPr>
      <p:grpSpPr>
        <a:xfrm>
          <a:off x="0" y="0"/>
          <a:ext cx="0" cy="0"/>
          <a:chOff x="0" y="0"/>
          <a:chExt cx="0" cy="0"/>
        </a:xfrm>
      </p:grpSpPr>
      <p:sp>
        <p:nvSpPr>
          <p:cNvPr id="3" name="Rectangle 11"/>
          <p:cNvSpPr/>
          <p:nvPr/>
        </p:nvSpPr>
        <p:spPr bwMode="auto">
          <a:xfrm>
            <a:off x="1063663" y="1296988"/>
            <a:ext cx="339725" cy="127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lIns="91078" tIns="45537" rIns="91078" bIns="45537"/>
          <a:lstStyle/>
          <a:p>
            <a:pPr eaLnBrk="0" hangingPunct="0">
              <a:defRPr/>
            </a:pPr>
            <a:endParaRPr lang="en-US" sz="2500" dirty="0">
              <a:cs typeface="Arial" pitchFamily="34" charset="0"/>
            </a:endParaRPr>
          </a:p>
        </p:txBody>
      </p:sp>
      <p:cxnSp>
        <p:nvCxnSpPr>
          <p:cNvPr id="4" name="Straight Connector 11"/>
          <p:cNvCxnSpPr>
            <a:cxnSpLocks noChangeShapeType="1"/>
          </p:cNvCxnSpPr>
          <p:nvPr/>
        </p:nvCxnSpPr>
        <p:spPr bwMode="auto">
          <a:xfrm>
            <a:off x="563570" y="7151689"/>
            <a:ext cx="8915400" cy="1587"/>
          </a:xfrm>
          <a:prstGeom prst="line">
            <a:avLst/>
          </a:prstGeom>
          <a:noFill/>
          <a:ln w="12700" algn="ctr">
            <a:solidFill>
              <a:schemeClr val="bg1">
                <a:lumMod val="85000"/>
              </a:schemeClr>
            </a:solidFill>
            <a:round/>
            <a:headEnd/>
            <a:tailEnd/>
          </a:ln>
        </p:spPr>
      </p:cxnSp>
      <p:cxnSp>
        <p:nvCxnSpPr>
          <p:cNvPr id="5" name="Straight Connector 8"/>
          <p:cNvCxnSpPr>
            <a:cxnSpLocks noChangeShapeType="1"/>
          </p:cNvCxnSpPr>
          <p:nvPr/>
        </p:nvCxnSpPr>
        <p:spPr bwMode="auto">
          <a:xfrm>
            <a:off x="563570" y="539750"/>
            <a:ext cx="8915400" cy="1588"/>
          </a:xfrm>
          <a:prstGeom prst="line">
            <a:avLst/>
          </a:prstGeom>
          <a:noFill/>
          <a:ln w="12700" algn="ctr">
            <a:solidFill>
              <a:schemeClr val="bg1">
                <a:lumMod val="85000"/>
              </a:schemeClr>
            </a:solidFill>
            <a:round/>
            <a:headEnd/>
            <a:tailEnd/>
          </a:ln>
        </p:spPr>
      </p:cxnSp>
      <p:sp>
        <p:nvSpPr>
          <p:cNvPr id="22" name="Text Placeholder 20"/>
          <p:cNvSpPr>
            <a:spLocks noGrp="1"/>
          </p:cNvSpPr>
          <p:nvPr>
            <p:ph type="body" sz="quarter" idx="14"/>
          </p:nvPr>
        </p:nvSpPr>
        <p:spPr>
          <a:xfrm>
            <a:off x="563525" y="3309583"/>
            <a:ext cx="8923374" cy="705048"/>
          </a:xfrm>
          <a:prstGeom prst="rect">
            <a:avLst/>
          </a:prstGeom>
        </p:spPr>
        <p:txBody>
          <a:bodyPr lIns="0" tIns="0" rIns="0" bIns="0" anchor="ctr"/>
          <a:lstStyle>
            <a:lvl1pPr algn="ctr">
              <a:buNone/>
              <a:defRPr sz="4800" b="0" baseline="0">
                <a:solidFill>
                  <a:schemeClr val="tx2"/>
                </a:solidFill>
                <a:latin typeface="Tw Cen MT" pitchFamily="34" charset="0"/>
              </a:defRPr>
            </a:lvl1pPr>
          </a:lstStyle>
          <a:p>
            <a:pPr lvl="0"/>
            <a:r>
              <a:rPr lang="en-US" smtClean="0"/>
              <a:t>Click to edit Master text styles</a:t>
            </a:r>
          </a:p>
        </p:txBody>
      </p:sp>
    </p:spTree>
    <p:extLst>
      <p:ext uri="{BB962C8B-B14F-4D97-AF65-F5344CB8AC3E}">
        <p14:creationId xmlns:p14="http://schemas.microsoft.com/office/powerpoint/2010/main" val="765772866"/>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Title: Narrative Layout">
    <p:spTree>
      <p:nvGrpSpPr>
        <p:cNvPr id="1" name=""/>
        <p:cNvGrpSpPr/>
        <p:nvPr/>
      </p:nvGrpSpPr>
      <p:grpSpPr>
        <a:xfrm>
          <a:off x="0" y="0"/>
          <a:ext cx="0" cy="0"/>
          <a:chOff x="0" y="0"/>
          <a:chExt cx="0" cy="0"/>
        </a:xfrm>
      </p:grpSpPr>
      <p:sp>
        <p:nvSpPr>
          <p:cNvPr id="4" name="TextBox 6"/>
          <p:cNvSpPr txBox="1"/>
          <p:nvPr/>
        </p:nvSpPr>
        <p:spPr>
          <a:xfrm>
            <a:off x="9244013" y="7248543"/>
            <a:ext cx="488950" cy="285390"/>
          </a:xfrm>
          <a:prstGeom prst="rect">
            <a:avLst/>
          </a:prstGeom>
          <a:noFill/>
        </p:spPr>
        <p:txBody>
          <a:bodyPr lIns="0" tIns="45537" rIns="91078" bIns="45537">
            <a:spAutoFit/>
          </a:bodyPr>
          <a:lstStyle/>
          <a:p>
            <a:pPr>
              <a:defRPr/>
            </a:pPr>
            <a:r>
              <a:rPr lang="en-US" sz="1200" dirty="0">
                <a:solidFill>
                  <a:schemeClr val="bg1">
                    <a:lumMod val="65000"/>
                  </a:schemeClr>
                </a:solidFill>
                <a:latin typeface="Tw Cen MT" pitchFamily="34" charset="0"/>
                <a:cs typeface="Arial" pitchFamily="34" charset="0"/>
              </a:rPr>
              <a:t> </a:t>
            </a:r>
            <a:fld id="{0EC5B758-7933-40BC-9F34-2957616F82A1}" type="slidenum">
              <a:rPr lang="en-US" sz="1200">
                <a:solidFill>
                  <a:schemeClr val="bg1">
                    <a:lumMod val="85000"/>
                  </a:schemeClr>
                </a:solidFill>
                <a:latin typeface="Tw Cen MT" pitchFamily="34" charset="0"/>
                <a:cs typeface="Arial" pitchFamily="34" charset="0"/>
              </a:rPr>
              <a:pPr>
                <a:defRPr/>
              </a:pPr>
              <a:t>‹#›</a:t>
            </a:fld>
            <a:endParaRPr lang="en-US" sz="1200" dirty="0">
              <a:solidFill>
                <a:schemeClr val="bg1">
                  <a:lumMod val="85000"/>
                </a:schemeClr>
              </a:solidFill>
              <a:latin typeface="Tw Cen MT" pitchFamily="34" charset="0"/>
              <a:cs typeface="Arial" pitchFamily="34" charset="0"/>
            </a:endParaRPr>
          </a:p>
        </p:txBody>
      </p:sp>
      <p:cxnSp>
        <p:nvCxnSpPr>
          <p:cNvPr id="5" name="Straight Connector 10"/>
          <p:cNvCxnSpPr>
            <a:cxnSpLocks noChangeShapeType="1"/>
          </p:cNvCxnSpPr>
          <p:nvPr/>
        </p:nvCxnSpPr>
        <p:spPr bwMode="auto">
          <a:xfrm>
            <a:off x="563570" y="1497013"/>
            <a:ext cx="8915400" cy="1587"/>
          </a:xfrm>
          <a:prstGeom prst="line">
            <a:avLst/>
          </a:prstGeom>
          <a:noFill/>
          <a:ln w="12700" algn="ctr">
            <a:solidFill>
              <a:schemeClr val="bg1">
                <a:lumMod val="85000"/>
              </a:schemeClr>
            </a:solidFill>
            <a:round/>
            <a:headEnd/>
            <a:tailEnd/>
          </a:ln>
        </p:spPr>
      </p:cxnSp>
      <p:sp>
        <p:nvSpPr>
          <p:cNvPr id="8" name="Title 1"/>
          <p:cNvSpPr>
            <a:spLocks noGrp="1"/>
          </p:cNvSpPr>
          <p:nvPr>
            <p:ph type="title"/>
          </p:nvPr>
        </p:nvSpPr>
        <p:spPr>
          <a:xfrm>
            <a:off x="565289" y="537973"/>
            <a:ext cx="8915400" cy="957841"/>
          </a:xfrm>
          <a:prstGeom prst="rect">
            <a:avLst/>
          </a:prstGeom>
        </p:spPr>
        <p:txBody>
          <a:bodyPr lIns="0" tIns="50008" rIns="0" bIns="50008" anchor="ctr"/>
          <a:lstStyle>
            <a:lvl1pPr algn="l">
              <a:lnSpc>
                <a:spcPct val="100000"/>
              </a:lnSpc>
              <a:defRPr sz="2500" b="0" baseline="0">
                <a:solidFill>
                  <a:schemeClr val="tx2"/>
                </a:solidFill>
                <a:latin typeface="Tw Cen MT" pitchFamily="34" charset="0"/>
              </a:defRPr>
            </a:lvl1pPr>
          </a:lstStyle>
          <a:p>
            <a:r>
              <a:rPr lang="en-US" smtClean="0"/>
              <a:t>Click to edit Master title style</a:t>
            </a:r>
            <a:endParaRPr lang="en-US" dirty="0"/>
          </a:p>
        </p:txBody>
      </p:sp>
      <p:sp>
        <p:nvSpPr>
          <p:cNvPr id="7" name="Text Placeholder 8"/>
          <p:cNvSpPr>
            <a:spLocks noGrp="1"/>
          </p:cNvSpPr>
          <p:nvPr>
            <p:ph type="body" sz="quarter" idx="10"/>
          </p:nvPr>
        </p:nvSpPr>
        <p:spPr>
          <a:xfrm>
            <a:off x="564242" y="1524006"/>
            <a:ext cx="8915400" cy="5608319"/>
          </a:xfrm>
          <a:prstGeom prst="rect">
            <a:avLst/>
          </a:prstGeom>
        </p:spPr>
        <p:txBody>
          <a:bodyPr lIns="0" tIns="45537" rIns="0" bIns="45537"/>
          <a:lstStyle>
            <a:lvl1pPr marL="170748" indent="-170748">
              <a:spcBef>
                <a:spcPts val="0"/>
              </a:spcBef>
              <a:buFont typeface="Wingdings" pitchFamily="2" charset="2"/>
              <a:buChar char="§"/>
              <a:defRPr sz="2000" baseline="0">
                <a:solidFill>
                  <a:schemeClr val="tx1">
                    <a:lumMod val="50000"/>
                    <a:lumOff val="50000"/>
                  </a:schemeClr>
                </a:solidFill>
                <a:latin typeface="Tw Cen MT" pitchFamily="34" charset="0"/>
              </a:defRPr>
            </a:lvl1pPr>
            <a:lvl2pPr marL="512249" indent="-227664">
              <a:defRPr sz="1800" baseline="0">
                <a:solidFill>
                  <a:schemeClr val="tx1">
                    <a:lumMod val="50000"/>
                    <a:lumOff val="50000"/>
                  </a:schemeClr>
                </a:solidFill>
                <a:latin typeface="Tw Cen MT" pitchFamily="34" charset="0"/>
              </a:defRPr>
            </a:lvl2pPr>
            <a:lvl3pPr marL="853749" indent="-227664">
              <a:buFont typeface="Wingdings" pitchFamily="2" charset="2"/>
              <a:buChar char="§"/>
              <a:tabLst>
                <a:tab pos="796831" algn="l"/>
              </a:tabLst>
              <a:defRPr sz="1600" baseline="0">
                <a:solidFill>
                  <a:schemeClr val="tx1">
                    <a:lumMod val="50000"/>
                    <a:lumOff val="50000"/>
                  </a:schemeClr>
                </a:solidFill>
                <a:latin typeface="Tw Cen MT" pitchFamily="34" charset="0"/>
              </a:defRPr>
            </a:lvl3pPr>
            <a:lvl4pPr marL="1081409" indent="-227664">
              <a:buFont typeface="Tw Cen MT" pitchFamily="34" charset="0"/>
              <a:buChar char="¬"/>
              <a:defRPr sz="1600" baseline="0">
                <a:solidFill>
                  <a:schemeClr val="tx1">
                    <a:lumMod val="50000"/>
                    <a:lumOff val="50000"/>
                  </a:schemeClr>
                </a:solidFill>
                <a:latin typeface="Tw Cen MT"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352773000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1Title: Narrative Layout">
    <p:spTree>
      <p:nvGrpSpPr>
        <p:cNvPr id="1" name=""/>
        <p:cNvGrpSpPr/>
        <p:nvPr/>
      </p:nvGrpSpPr>
      <p:grpSpPr>
        <a:xfrm>
          <a:off x="0" y="0"/>
          <a:ext cx="0" cy="0"/>
          <a:chOff x="0" y="0"/>
          <a:chExt cx="0" cy="0"/>
        </a:xfrm>
      </p:grpSpPr>
      <p:sp>
        <p:nvSpPr>
          <p:cNvPr id="5" name="TextBox 6"/>
          <p:cNvSpPr txBox="1"/>
          <p:nvPr/>
        </p:nvSpPr>
        <p:spPr>
          <a:xfrm>
            <a:off x="9244013" y="7248543"/>
            <a:ext cx="488950" cy="285390"/>
          </a:xfrm>
          <a:prstGeom prst="rect">
            <a:avLst/>
          </a:prstGeom>
          <a:noFill/>
        </p:spPr>
        <p:txBody>
          <a:bodyPr lIns="0" tIns="45537" rIns="91078" bIns="45537">
            <a:spAutoFit/>
          </a:bodyPr>
          <a:lstStyle/>
          <a:p>
            <a:pPr>
              <a:defRPr/>
            </a:pPr>
            <a:r>
              <a:rPr lang="en-US" sz="1200" dirty="0">
                <a:solidFill>
                  <a:schemeClr val="bg1">
                    <a:lumMod val="65000"/>
                  </a:schemeClr>
                </a:solidFill>
                <a:latin typeface="Tw Cen MT" pitchFamily="34" charset="0"/>
                <a:cs typeface="Arial" pitchFamily="34" charset="0"/>
              </a:rPr>
              <a:t> </a:t>
            </a:r>
            <a:fld id="{2D2ECA67-56C7-48CA-8DFF-4D6D8C776708}" type="slidenum">
              <a:rPr lang="en-US" sz="1200">
                <a:solidFill>
                  <a:schemeClr val="bg1">
                    <a:lumMod val="85000"/>
                  </a:schemeClr>
                </a:solidFill>
                <a:latin typeface="Tw Cen MT" pitchFamily="34" charset="0"/>
                <a:cs typeface="Arial" pitchFamily="34" charset="0"/>
              </a:rPr>
              <a:pPr>
                <a:defRPr/>
              </a:pPr>
              <a:t>‹#›</a:t>
            </a:fld>
            <a:endParaRPr lang="en-US" sz="1200" dirty="0">
              <a:solidFill>
                <a:schemeClr val="bg1">
                  <a:lumMod val="85000"/>
                </a:schemeClr>
              </a:solidFill>
              <a:latin typeface="Tw Cen MT" pitchFamily="34" charset="0"/>
              <a:cs typeface="Arial" pitchFamily="34" charset="0"/>
            </a:endParaRPr>
          </a:p>
        </p:txBody>
      </p:sp>
      <p:cxnSp>
        <p:nvCxnSpPr>
          <p:cNvPr id="7" name="Straight Connector 10"/>
          <p:cNvCxnSpPr>
            <a:cxnSpLocks noChangeShapeType="1"/>
          </p:cNvCxnSpPr>
          <p:nvPr/>
        </p:nvCxnSpPr>
        <p:spPr bwMode="auto">
          <a:xfrm>
            <a:off x="563570" y="1497013"/>
            <a:ext cx="8915400" cy="1587"/>
          </a:xfrm>
          <a:prstGeom prst="line">
            <a:avLst/>
          </a:prstGeom>
          <a:noFill/>
          <a:ln w="12700" algn="ctr">
            <a:solidFill>
              <a:schemeClr val="bg1">
                <a:lumMod val="85000"/>
              </a:schemeClr>
            </a:solidFill>
            <a:round/>
            <a:headEnd/>
            <a:tailEnd/>
          </a:ln>
        </p:spPr>
      </p:cxnSp>
      <p:sp>
        <p:nvSpPr>
          <p:cNvPr id="8" name="Title 1"/>
          <p:cNvSpPr>
            <a:spLocks noGrp="1"/>
          </p:cNvSpPr>
          <p:nvPr>
            <p:ph type="title"/>
          </p:nvPr>
        </p:nvSpPr>
        <p:spPr>
          <a:xfrm>
            <a:off x="565289" y="537973"/>
            <a:ext cx="8915400" cy="957841"/>
          </a:xfrm>
          <a:prstGeom prst="rect">
            <a:avLst/>
          </a:prstGeom>
        </p:spPr>
        <p:txBody>
          <a:bodyPr lIns="0" tIns="50008" rIns="0" bIns="50008" anchor="ctr"/>
          <a:lstStyle>
            <a:lvl1pPr algn="l">
              <a:lnSpc>
                <a:spcPct val="100000"/>
              </a:lnSpc>
              <a:defRPr sz="2500" b="0" baseline="0">
                <a:solidFill>
                  <a:schemeClr val="tx2"/>
                </a:solidFill>
                <a:latin typeface="Tw Cen MT" pitchFamily="34" charset="0"/>
              </a:defRPr>
            </a:lvl1pPr>
          </a:lstStyle>
          <a:p>
            <a:r>
              <a:rPr lang="en-US" smtClean="0"/>
              <a:t>Click to edit Master title style</a:t>
            </a:r>
            <a:endParaRPr lang="en-US" dirty="0"/>
          </a:p>
        </p:txBody>
      </p:sp>
      <p:sp>
        <p:nvSpPr>
          <p:cNvPr id="9" name="Text Placeholder 8"/>
          <p:cNvSpPr>
            <a:spLocks noGrp="1"/>
          </p:cNvSpPr>
          <p:nvPr>
            <p:ph type="body" sz="quarter" idx="10"/>
          </p:nvPr>
        </p:nvSpPr>
        <p:spPr>
          <a:xfrm>
            <a:off x="565296" y="1497569"/>
            <a:ext cx="4462272" cy="5646181"/>
          </a:xfrm>
          <a:prstGeom prst="rect">
            <a:avLst/>
          </a:prstGeom>
        </p:spPr>
        <p:txBody>
          <a:bodyPr lIns="0" tIns="45537" rIns="91078" bIns="45537"/>
          <a:lstStyle>
            <a:lvl1pPr marL="0" indent="0">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
        <p:nvSpPr>
          <p:cNvPr id="6" name="Text Placeholder 8"/>
          <p:cNvSpPr>
            <a:spLocks noGrp="1"/>
          </p:cNvSpPr>
          <p:nvPr>
            <p:ph type="body" sz="quarter" idx="11"/>
          </p:nvPr>
        </p:nvSpPr>
        <p:spPr>
          <a:xfrm>
            <a:off x="5013465" y="1497569"/>
            <a:ext cx="4462272" cy="5646181"/>
          </a:xfrm>
          <a:prstGeom prst="rect">
            <a:avLst/>
          </a:prstGeom>
        </p:spPr>
        <p:txBody>
          <a:bodyPr lIns="91078" tIns="45537" rIns="0" bIns="45537"/>
          <a:lstStyle>
            <a:lvl1pPr marL="0" indent="0">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Tree>
    <p:extLst>
      <p:ext uri="{BB962C8B-B14F-4D97-AF65-F5344CB8AC3E}">
        <p14:creationId xmlns:p14="http://schemas.microsoft.com/office/powerpoint/2010/main" val="311846267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1Title: Narrative Layout">
    <p:spTree>
      <p:nvGrpSpPr>
        <p:cNvPr id="1" name=""/>
        <p:cNvGrpSpPr/>
        <p:nvPr/>
      </p:nvGrpSpPr>
      <p:grpSpPr>
        <a:xfrm>
          <a:off x="0" y="0"/>
          <a:ext cx="0" cy="0"/>
          <a:chOff x="0" y="0"/>
          <a:chExt cx="0" cy="0"/>
        </a:xfrm>
      </p:grpSpPr>
      <p:sp>
        <p:nvSpPr>
          <p:cNvPr id="5" name="TextBox 6"/>
          <p:cNvSpPr txBox="1"/>
          <p:nvPr/>
        </p:nvSpPr>
        <p:spPr>
          <a:xfrm>
            <a:off x="9244013" y="7248543"/>
            <a:ext cx="488950" cy="285390"/>
          </a:xfrm>
          <a:prstGeom prst="rect">
            <a:avLst/>
          </a:prstGeom>
          <a:noFill/>
        </p:spPr>
        <p:txBody>
          <a:bodyPr lIns="0" tIns="45537" rIns="91078" bIns="45537">
            <a:spAutoFit/>
          </a:bodyPr>
          <a:lstStyle/>
          <a:p>
            <a:pPr>
              <a:defRPr/>
            </a:pPr>
            <a:r>
              <a:rPr lang="en-US" sz="1200" dirty="0">
                <a:solidFill>
                  <a:schemeClr val="bg1">
                    <a:lumMod val="65000"/>
                  </a:schemeClr>
                </a:solidFill>
                <a:latin typeface="Tw Cen MT" pitchFamily="34" charset="0"/>
                <a:cs typeface="Arial" pitchFamily="34" charset="0"/>
              </a:rPr>
              <a:t> </a:t>
            </a:r>
            <a:fld id="{2499E84A-AADD-4FBA-B61F-72247AE0948E}" type="slidenum">
              <a:rPr lang="en-US" sz="1200">
                <a:solidFill>
                  <a:schemeClr val="bg1">
                    <a:lumMod val="85000"/>
                  </a:schemeClr>
                </a:solidFill>
                <a:latin typeface="Tw Cen MT" pitchFamily="34" charset="0"/>
                <a:cs typeface="Arial" pitchFamily="34" charset="0"/>
              </a:rPr>
              <a:pPr>
                <a:defRPr/>
              </a:pPr>
              <a:t>‹#›</a:t>
            </a:fld>
            <a:endParaRPr lang="en-US" sz="1200" dirty="0">
              <a:solidFill>
                <a:schemeClr val="bg1">
                  <a:lumMod val="85000"/>
                </a:schemeClr>
              </a:solidFill>
              <a:latin typeface="Tw Cen MT" pitchFamily="34" charset="0"/>
              <a:cs typeface="Arial" pitchFamily="34" charset="0"/>
            </a:endParaRPr>
          </a:p>
        </p:txBody>
      </p:sp>
      <p:cxnSp>
        <p:nvCxnSpPr>
          <p:cNvPr id="6" name="Straight Connector 10"/>
          <p:cNvCxnSpPr>
            <a:cxnSpLocks noChangeShapeType="1"/>
          </p:cNvCxnSpPr>
          <p:nvPr/>
        </p:nvCxnSpPr>
        <p:spPr bwMode="auto">
          <a:xfrm>
            <a:off x="563570" y="1497013"/>
            <a:ext cx="8915400" cy="1587"/>
          </a:xfrm>
          <a:prstGeom prst="line">
            <a:avLst/>
          </a:prstGeom>
          <a:noFill/>
          <a:ln w="12700" algn="ctr">
            <a:solidFill>
              <a:schemeClr val="bg1">
                <a:lumMod val="85000"/>
              </a:schemeClr>
            </a:solidFill>
            <a:round/>
            <a:headEnd/>
            <a:tailEnd/>
          </a:ln>
        </p:spPr>
      </p:cxnSp>
      <p:sp>
        <p:nvSpPr>
          <p:cNvPr id="7" name="Picture Placeholder 6"/>
          <p:cNvSpPr>
            <a:spLocks noGrp="1"/>
          </p:cNvSpPr>
          <p:nvPr>
            <p:ph type="pic" sz="quarter" idx="11"/>
          </p:nvPr>
        </p:nvSpPr>
        <p:spPr>
          <a:xfrm>
            <a:off x="5018132" y="1523366"/>
            <a:ext cx="4462272" cy="5610860"/>
          </a:xfrm>
          <a:prstGeom prst="rect">
            <a:avLst/>
          </a:prstGeom>
        </p:spPr>
        <p:txBody>
          <a:bodyPr lIns="91078" tIns="45537" rIns="91078" bIns="45537"/>
          <a:lstStyle/>
          <a:p>
            <a:pPr lvl="0"/>
            <a:r>
              <a:rPr lang="en-US" noProof="0" smtClean="0"/>
              <a:t>Click icon to add picture</a:t>
            </a:r>
            <a:endParaRPr lang="en-US" noProof="0"/>
          </a:p>
        </p:txBody>
      </p:sp>
      <p:sp>
        <p:nvSpPr>
          <p:cNvPr id="18" name="Text Placeholder 8"/>
          <p:cNvSpPr>
            <a:spLocks noGrp="1"/>
          </p:cNvSpPr>
          <p:nvPr>
            <p:ph type="body" sz="quarter" idx="10"/>
          </p:nvPr>
        </p:nvSpPr>
        <p:spPr>
          <a:xfrm>
            <a:off x="564242" y="1524006"/>
            <a:ext cx="4462272" cy="5608319"/>
          </a:xfrm>
          <a:prstGeom prst="rect">
            <a:avLst/>
          </a:prstGeom>
        </p:spPr>
        <p:txBody>
          <a:bodyPr lIns="0" tIns="45537" rIns="0" bIns="45537"/>
          <a:lstStyle>
            <a:lvl1pPr marL="170748" indent="-170748">
              <a:spcBef>
                <a:spcPts val="0"/>
              </a:spcBef>
              <a:buFont typeface="Wingdings" pitchFamily="2" charset="2"/>
              <a:buChar char="§"/>
              <a:defRPr sz="2000" baseline="0">
                <a:solidFill>
                  <a:schemeClr val="tx1">
                    <a:lumMod val="50000"/>
                    <a:lumOff val="50000"/>
                  </a:schemeClr>
                </a:solidFill>
                <a:latin typeface="Tw Cen MT" pitchFamily="34" charset="0"/>
              </a:defRPr>
            </a:lvl1pPr>
            <a:lvl2pPr marL="512249" indent="-227664">
              <a:defRPr sz="1800" baseline="0">
                <a:solidFill>
                  <a:schemeClr val="tx1">
                    <a:lumMod val="50000"/>
                    <a:lumOff val="50000"/>
                  </a:schemeClr>
                </a:solidFill>
                <a:latin typeface="Tw Cen MT" pitchFamily="34" charset="0"/>
              </a:defRPr>
            </a:lvl2pPr>
            <a:lvl3pPr marL="853749" indent="-227664">
              <a:buFont typeface="Wingdings" pitchFamily="2" charset="2"/>
              <a:buChar char="§"/>
              <a:tabLst>
                <a:tab pos="796831" algn="l"/>
              </a:tabLst>
              <a:defRPr sz="1600" baseline="0">
                <a:solidFill>
                  <a:schemeClr val="tx1">
                    <a:lumMod val="50000"/>
                    <a:lumOff val="50000"/>
                  </a:schemeClr>
                </a:solidFill>
                <a:latin typeface="Tw Cen MT" pitchFamily="34" charset="0"/>
              </a:defRPr>
            </a:lvl3pPr>
            <a:lvl4pPr marL="1081409" indent="-227664">
              <a:buFont typeface="Tw Cen MT" pitchFamily="34" charset="0"/>
              <a:buChar char="¬"/>
              <a:defRPr sz="1600" baseline="0">
                <a:solidFill>
                  <a:schemeClr val="tx1">
                    <a:lumMod val="50000"/>
                    <a:lumOff val="50000"/>
                  </a:schemeClr>
                </a:solidFill>
                <a:latin typeface="Tw Cen MT"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9" name="Title 1"/>
          <p:cNvSpPr>
            <a:spLocks noGrp="1"/>
          </p:cNvSpPr>
          <p:nvPr>
            <p:ph type="title"/>
          </p:nvPr>
        </p:nvSpPr>
        <p:spPr>
          <a:xfrm>
            <a:off x="564242" y="537973"/>
            <a:ext cx="8915400" cy="957841"/>
          </a:xfrm>
          <a:prstGeom prst="rect">
            <a:avLst/>
          </a:prstGeom>
        </p:spPr>
        <p:txBody>
          <a:bodyPr lIns="0" tIns="50008" rIns="0" bIns="50008" anchor="ctr"/>
          <a:lstStyle>
            <a:lvl1pPr algn="l">
              <a:lnSpc>
                <a:spcPct val="100000"/>
              </a:lnSpc>
              <a:defRPr sz="2500" b="0" baseline="0">
                <a:solidFill>
                  <a:schemeClr val="tx2"/>
                </a:solidFill>
                <a:latin typeface="Tw Cen MT"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1613376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1Title: Narrative Layout">
    <p:spTree>
      <p:nvGrpSpPr>
        <p:cNvPr id="1" name=""/>
        <p:cNvGrpSpPr/>
        <p:nvPr/>
      </p:nvGrpSpPr>
      <p:grpSpPr>
        <a:xfrm>
          <a:off x="0" y="0"/>
          <a:ext cx="0" cy="0"/>
          <a:chOff x="0" y="0"/>
          <a:chExt cx="0" cy="0"/>
        </a:xfrm>
      </p:grpSpPr>
      <p:sp>
        <p:nvSpPr>
          <p:cNvPr id="11" name="TextBox 6"/>
          <p:cNvSpPr txBox="1"/>
          <p:nvPr/>
        </p:nvSpPr>
        <p:spPr>
          <a:xfrm>
            <a:off x="9244013" y="7248543"/>
            <a:ext cx="488950" cy="285390"/>
          </a:xfrm>
          <a:prstGeom prst="rect">
            <a:avLst/>
          </a:prstGeom>
          <a:noFill/>
        </p:spPr>
        <p:txBody>
          <a:bodyPr lIns="0" tIns="45537" rIns="91078" bIns="45537">
            <a:spAutoFit/>
          </a:bodyPr>
          <a:lstStyle/>
          <a:p>
            <a:pPr>
              <a:defRPr/>
            </a:pPr>
            <a:r>
              <a:rPr lang="en-US" sz="1200" dirty="0">
                <a:solidFill>
                  <a:schemeClr val="bg1">
                    <a:lumMod val="65000"/>
                  </a:schemeClr>
                </a:solidFill>
                <a:latin typeface="Tw Cen MT" pitchFamily="34" charset="0"/>
                <a:cs typeface="Arial" pitchFamily="34" charset="0"/>
              </a:rPr>
              <a:t> </a:t>
            </a:r>
            <a:fld id="{2A6D3C4B-4521-4130-9C12-EE3513CD3E40}" type="slidenum">
              <a:rPr lang="en-US" sz="1200">
                <a:solidFill>
                  <a:schemeClr val="bg1">
                    <a:lumMod val="85000"/>
                  </a:schemeClr>
                </a:solidFill>
                <a:latin typeface="Tw Cen MT" pitchFamily="34" charset="0"/>
                <a:cs typeface="Arial" pitchFamily="34" charset="0"/>
              </a:rPr>
              <a:pPr>
                <a:defRPr/>
              </a:pPr>
              <a:t>‹#›</a:t>
            </a:fld>
            <a:endParaRPr lang="en-US" sz="1200" dirty="0">
              <a:solidFill>
                <a:schemeClr val="bg1">
                  <a:lumMod val="85000"/>
                </a:schemeClr>
              </a:solidFill>
              <a:latin typeface="Tw Cen MT" pitchFamily="34" charset="0"/>
              <a:cs typeface="Arial" pitchFamily="34" charset="0"/>
            </a:endParaRPr>
          </a:p>
        </p:txBody>
      </p:sp>
      <p:cxnSp>
        <p:nvCxnSpPr>
          <p:cNvPr id="19" name="Straight Connector 10"/>
          <p:cNvCxnSpPr>
            <a:cxnSpLocks noChangeShapeType="1"/>
          </p:cNvCxnSpPr>
          <p:nvPr/>
        </p:nvCxnSpPr>
        <p:spPr bwMode="auto">
          <a:xfrm>
            <a:off x="563570" y="1497013"/>
            <a:ext cx="8915400" cy="1587"/>
          </a:xfrm>
          <a:prstGeom prst="line">
            <a:avLst/>
          </a:prstGeom>
          <a:noFill/>
          <a:ln w="12700" algn="ctr">
            <a:solidFill>
              <a:schemeClr val="bg1">
                <a:lumMod val="85000"/>
              </a:schemeClr>
            </a:solidFill>
            <a:round/>
            <a:headEnd/>
            <a:tailEnd/>
          </a:ln>
        </p:spPr>
      </p:cxnSp>
      <p:sp>
        <p:nvSpPr>
          <p:cNvPr id="7" name="Picture Placeholder 6"/>
          <p:cNvSpPr>
            <a:spLocks noGrp="1"/>
          </p:cNvSpPr>
          <p:nvPr>
            <p:ph type="pic" sz="quarter" idx="11"/>
          </p:nvPr>
        </p:nvSpPr>
        <p:spPr>
          <a:xfrm>
            <a:off x="5084812" y="1561469"/>
            <a:ext cx="4389120" cy="2468881"/>
          </a:xfrm>
          <a:prstGeom prst="rect">
            <a:avLst/>
          </a:prstGeom>
        </p:spPr>
        <p:txBody>
          <a:bodyPr lIns="91078" tIns="45537" rIns="91078" bIns="45537"/>
          <a:lstStyle/>
          <a:p>
            <a:pPr lvl="0"/>
            <a:r>
              <a:rPr lang="en-US" noProof="0" smtClean="0"/>
              <a:t>Click icon to add picture</a:t>
            </a:r>
            <a:endParaRPr lang="en-US" noProof="0"/>
          </a:p>
        </p:txBody>
      </p:sp>
      <p:sp>
        <p:nvSpPr>
          <p:cNvPr id="10" name="Text Placeholder 8"/>
          <p:cNvSpPr>
            <a:spLocks noGrp="1"/>
          </p:cNvSpPr>
          <p:nvPr>
            <p:ph type="body" sz="quarter" idx="12"/>
          </p:nvPr>
        </p:nvSpPr>
        <p:spPr>
          <a:xfrm>
            <a:off x="5084812" y="4031616"/>
            <a:ext cx="4389120" cy="314960"/>
          </a:xfrm>
          <a:prstGeom prst="rect">
            <a:avLst/>
          </a:prstGeom>
        </p:spPr>
        <p:txBody>
          <a:bodyPr lIns="0" tIns="45537" rIns="0" bIns="45537"/>
          <a:lstStyle>
            <a:lvl1pPr marL="0" indent="0">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
        <p:nvSpPr>
          <p:cNvPr id="12" name="Text Placeholder 8"/>
          <p:cNvSpPr>
            <a:spLocks noGrp="1"/>
          </p:cNvSpPr>
          <p:nvPr>
            <p:ph type="body" sz="quarter" idx="14"/>
          </p:nvPr>
        </p:nvSpPr>
        <p:spPr>
          <a:xfrm>
            <a:off x="5084812" y="6837046"/>
            <a:ext cx="4389120" cy="314960"/>
          </a:xfrm>
          <a:prstGeom prst="rect">
            <a:avLst/>
          </a:prstGeom>
        </p:spPr>
        <p:txBody>
          <a:bodyPr lIns="0" tIns="45537" rIns="0" bIns="45537"/>
          <a:lstStyle>
            <a:lvl1pPr marL="0" indent="0">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
        <p:nvSpPr>
          <p:cNvPr id="13" name="Picture Placeholder 6"/>
          <p:cNvSpPr>
            <a:spLocks noGrp="1"/>
          </p:cNvSpPr>
          <p:nvPr>
            <p:ph type="pic" sz="quarter" idx="15"/>
          </p:nvPr>
        </p:nvSpPr>
        <p:spPr>
          <a:xfrm>
            <a:off x="5084812" y="4358004"/>
            <a:ext cx="4389120" cy="2468881"/>
          </a:xfrm>
          <a:prstGeom prst="rect">
            <a:avLst/>
          </a:prstGeom>
        </p:spPr>
        <p:txBody>
          <a:bodyPr lIns="91078" tIns="45537" rIns="91078" bIns="45537"/>
          <a:lstStyle/>
          <a:p>
            <a:pPr lvl="0"/>
            <a:r>
              <a:rPr lang="en-US" noProof="0" smtClean="0"/>
              <a:t>Click icon to add picture</a:t>
            </a:r>
            <a:endParaRPr lang="en-US" noProof="0"/>
          </a:p>
        </p:txBody>
      </p:sp>
      <p:sp>
        <p:nvSpPr>
          <p:cNvPr id="14" name="Picture Placeholder 6"/>
          <p:cNvSpPr>
            <a:spLocks noGrp="1"/>
          </p:cNvSpPr>
          <p:nvPr>
            <p:ph type="pic" sz="quarter" idx="16"/>
          </p:nvPr>
        </p:nvSpPr>
        <p:spPr>
          <a:xfrm>
            <a:off x="565289" y="1561469"/>
            <a:ext cx="4389120" cy="2468881"/>
          </a:xfrm>
          <a:prstGeom prst="rect">
            <a:avLst/>
          </a:prstGeom>
        </p:spPr>
        <p:txBody>
          <a:bodyPr lIns="91078" tIns="45537" rIns="91078" bIns="45537"/>
          <a:lstStyle/>
          <a:p>
            <a:pPr lvl="0"/>
            <a:r>
              <a:rPr lang="en-US" noProof="0" smtClean="0"/>
              <a:t>Click icon to add picture</a:t>
            </a:r>
            <a:endParaRPr lang="en-US" noProof="0"/>
          </a:p>
        </p:txBody>
      </p:sp>
      <p:sp>
        <p:nvSpPr>
          <p:cNvPr id="15" name="Text Placeholder 8"/>
          <p:cNvSpPr>
            <a:spLocks noGrp="1"/>
          </p:cNvSpPr>
          <p:nvPr>
            <p:ph type="body" sz="quarter" idx="17"/>
          </p:nvPr>
        </p:nvSpPr>
        <p:spPr>
          <a:xfrm>
            <a:off x="565289" y="4031616"/>
            <a:ext cx="4389120" cy="314960"/>
          </a:xfrm>
          <a:prstGeom prst="rect">
            <a:avLst/>
          </a:prstGeom>
        </p:spPr>
        <p:txBody>
          <a:bodyPr lIns="0" tIns="45537" rIns="0" bIns="45537"/>
          <a:lstStyle>
            <a:lvl1pPr marL="0" indent="0">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
        <p:nvSpPr>
          <p:cNvPr id="16" name="Text Placeholder 8"/>
          <p:cNvSpPr>
            <a:spLocks noGrp="1"/>
          </p:cNvSpPr>
          <p:nvPr>
            <p:ph type="body" sz="quarter" idx="18"/>
          </p:nvPr>
        </p:nvSpPr>
        <p:spPr>
          <a:xfrm>
            <a:off x="565289" y="6837046"/>
            <a:ext cx="4389120" cy="314960"/>
          </a:xfrm>
          <a:prstGeom prst="rect">
            <a:avLst/>
          </a:prstGeom>
        </p:spPr>
        <p:txBody>
          <a:bodyPr lIns="0" tIns="45537" rIns="0" bIns="45537"/>
          <a:lstStyle>
            <a:lvl1pPr marL="0" indent="0">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
        <p:nvSpPr>
          <p:cNvPr id="17" name="Picture Placeholder 6"/>
          <p:cNvSpPr>
            <a:spLocks noGrp="1"/>
          </p:cNvSpPr>
          <p:nvPr>
            <p:ph type="pic" sz="quarter" idx="19"/>
          </p:nvPr>
        </p:nvSpPr>
        <p:spPr>
          <a:xfrm>
            <a:off x="565289" y="4358004"/>
            <a:ext cx="4389120" cy="2468881"/>
          </a:xfrm>
          <a:prstGeom prst="rect">
            <a:avLst/>
          </a:prstGeom>
        </p:spPr>
        <p:txBody>
          <a:bodyPr lIns="91078" tIns="45537" rIns="91078" bIns="45537"/>
          <a:lstStyle/>
          <a:p>
            <a:pPr lvl="0"/>
            <a:r>
              <a:rPr lang="en-US" noProof="0" smtClean="0"/>
              <a:t>Click icon to add picture</a:t>
            </a:r>
            <a:endParaRPr lang="en-US" noProof="0"/>
          </a:p>
        </p:txBody>
      </p:sp>
      <p:sp>
        <p:nvSpPr>
          <p:cNvPr id="18" name="Title 1"/>
          <p:cNvSpPr>
            <a:spLocks noGrp="1"/>
          </p:cNvSpPr>
          <p:nvPr>
            <p:ph type="title"/>
          </p:nvPr>
        </p:nvSpPr>
        <p:spPr>
          <a:xfrm>
            <a:off x="565289" y="537973"/>
            <a:ext cx="8915400" cy="957841"/>
          </a:xfrm>
          <a:prstGeom prst="rect">
            <a:avLst/>
          </a:prstGeom>
        </p:spPr>
        <p:txBody>
          <a:bodyPr lIns="0" tIns="50008" rIns="0" bIns="50008" anchor="ctr"/>
          <a:lstStyle>
            <a:lvl1pPr algn="l">
              <a:lnSpc>
                <a:spcPct val="100000"/>
              </a:lnSpc>
              <a:defRPr sz="2500" b="0" baseline="0">
                <a:solidFill>
                  <a:schemeClr val="tx2"/>
                </a:solidFill>
                <a:latin typeface="Tw Cen MT"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85328692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1Title: Narrative Layout">
    <p:spTree>
      <p:nvGrpSpPr>
        <p:cNvPr id="1" name=""/>
        <p:cNvGrpSpPr/>
        <p:nvPr/>
      </p:nvGrpSpPr>
      <p:grpSpPr>
        <a:xfrm>
          <a:off x="0" y="0"/>
          <a:ext cx="0" cy="0"/>
          <a:chOff x="0" y="0"/>
          <a:chExt cx="0" cy="0"/>
        </a:xfrm>
      </p:grpSpPr>
      <p:sp>
        <p:nvSpPr>
          <p:cNvPr id="7" name="TextBox 6"/>
          <p:cNvSpPr txBox="1"/>
          <p:nvPr/>
        </p:nvSpPr>
        <p:spPr>
          <a:xfrm>
            <a:off x="9244013" y="7248543"/>
            <a:ext cx="488950" cy="285390"/>
          </a:xfrm>
          <a:prstGeom prst="rect">
            <a:avLst/>
          </a:prstGeom>
          <a:noFill/>
        </p:spPr>
        <p:txBody>
          <a:bodyPr lIns="0" tIns="45537" rIns="91078" bIns="45537">
            <a:spAutoFit/>
          </a:bodyPr>
          <a:lstStyle/>
          <a:p>
            <a:pPr>
              <a:defRPr/>
            </a:pPr>
            <a:r>
              <a:rPr lang="en-US" sz="1200" dirty="0">
                <a:solidFill>
                  <a:schemeClr val="bg1">
                    <a:lumMod val="65000"/>
                  </a:schemeClr>
                </a:solidFill>
                <a:latin typeface="Tw Cen MT" pitchFamily="34" charset="0"/>
                <a:cs typeface="Arial" pitchFamily="34" charset="0"/>
              </a:rPr>
              <a:t> </a:t>
            </a:r>
            <a:fld id="{FEE6E2EE-D400-4592-93CD-0EBE20617109}" type="slidenum">
              <a:rPr lang="en-US" sz="1200">
                <a:solidFill>
                  <a:schemeClr val="bg1">
                    <a:lumMod val="85000"/>
                  </a:schemeClr>
                </a:solidFill>
                <a:latin typeface="Tw Cen MT" pitchFamily="34" charset="0"/>
                <a:cs typeface="Arial" pitchFamily="34" charset="0"/>
              </a:rPr>
              <a:pPr>
                <a:defRPr/>
              </a:pPr>
              <a:t>‹#›</a:t>
            </a:fld>
            <a:endParaRPr lang="en-US" sz="1200" dirty="0">
              <a:solidFill>
                <a:schemeClr val="bg1">
                  <a:lumMod val="85000"/>
                </a:schemeClr>
              </a:solidFill>
              <a:latin typeface="Tw Cen MT" pitchFamily="34" charset="0"/>
              <a:cs typeface="Arial" pitchFamily="34" charset="0"/>
            </a:endParaRPr>
          </a:p>
        </p:txBody>
      </p:sp>
      <p:cxnSp>
        <p:nvCxnSpPr>
          <p:cNvPr id="8" name="Straight Connector 10"/>
          <p:cNvCxnSpPr>
            <a:cxnSpLocks noChangeShapeType="1"/>
          </p:cNvCxnSpPr>
          <p:nvPr/>
        </p:nvCxnSpPr>
        <p:spPr bwMode="auto">
          <a:xfrm>
            <a:off x="563570" y="1497013"/>
            <a:ext cx="8915400" cy="1587"/>
          </a:xfrm>
          <a:prstGeom prst="line">
            <a:avLst/>
          </a:prstGeom>
          <a:noFill/>
          <a:ln w="12700" algn="ctr">
            <a:solidFill>
              <a:schemeClr val="bg1">
                <a:lumMod val="85000"/>
              </a:schemeClr>
            </a:solidFill>
            <a:round/>
            <a:headEnd/>
            <a:tailEnd/>
          </a:ln>
        </p:spPr>
      </p:cxnSp>
      <p:sp>
        <p:nvSpPr>
          <p:cNvPr id="12" name="Text Placeholder 8"/>
          <p:cNvSpPr>
            <a:spLocks noGrp="1"/>
          </p:cNvSpPr>
          <p:nvPr>
            <p:ph type="body" sz="quarter" idx="14"/>
          </p:nvPr>
        </p:nvSpPr>
        <p:spPr>
          <a:xfrm>
            <a:off x="5084812" y="6837046"/>
            <a:ext cx="4389120" cy="314960"/>
          </a:xfrm>
          <a:prstGeom prst="rect">
            <a:avLst/>
          </a:prstGeom>
        </p:spPr>
        <p:txBody>
          <a:bodyPr lIns="0" tIns="45537" rIns="0" bIns="45537"/>
          <a:lstStyle>
            <a:lvl1pPr marL="0" indent="0">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
        <p:nvSpPr>
          <p:cNvPr id="13" name="Picture Placeholder 6"/>
          <p:cNvSpPr>
            <a:spLocks noGrp="1"/>
          </p:cNvSpPr>
          <p:nvPr>
            <p:ph type="pic" sz="quarter" idx="15"/>
          </p:nvPr>
        </p:nvSpPr>
        <p:spPr>
          <a:xfrm>
            <a:off x="5084812" y="1562102"/>
            <a:ext cx="4389120" cy="5264786"/>
          </a:xfrm>
          <a:prstGeom prst="rect">
            <a:avLst/>
          </a:prstGeom>
        </p:spPr>
        <p:txBody>
          <a:bodyPr lIns="91078" tIns="45537" rIns="91078" bIns="45537"/>
          <a:lstStyle/>
          <a:p>
            <a:pPr lvl="0"/>
            <a:r>
              <a:rPr lang="en-US" noProof="0" smtClean="0"/>
              <a:t>Click icon to add picture</a:t>
            </a:r>
            <a:endParaRPr lang="en-US" noProof="0"/>
          </a:p>
        </p:txBody>
      </p:sp>
      <p:sp>
        <p:nvSpPr>
          <p:cNvPr id="16" name="Text Placeholder 8"/>
          <p:cNvSpPr>
            <a:spLocks noGrp="1"/>
          </p:cNvSpPr>
          <p:nvPr>
            <p:ph type="body" sz="quarter" idx="18"/>
          </p:nvPr>
        </p:nvSpPr>
        <p:spPr>
          <a:xfrm>
            <a:off x="565289" y="6837046"/>
            <a:ext cx="4389120" cy="314960"/>
          </a:xfrm>
          <a:prstGeom prst="rect">
            <a:avLst/>
          </a:prstGeom>
        </p:spPr>
        <p:txBody>
          <a:bodyPr lIns="0" tIns="45537" rIns="0" bIns="45537"/>
          <a:lstStyle>
            <a:lvl1pPr marL="0" indent="0">
              <a:spcBef>
                <a:spcPts val="0"/>
              </a:spcBef>
              <a:buNone/>
              <a:defRPr sz="1200" baseline="0">
                <a:solidFill>
                  <a:schemeClr val="tx1">
                    <a:lumMod val="50000"/>
                    <a:lumOff val="50000"/>
                  </a:schemeClr>
                </a:solidFill>
                <a:latin typeface="Tw Cen MT" pitchFamily="34" charset="0"/>
              </a:defRPr>
            </a:lvl1pPr>
          </a:lstStyle>
          <a:p>
            <a:pPr lvl="0"/>
            <a:r>
              <a:rPr lang="en-US" smtClean="0"/>
              <a:t>Click to edit Master text styles</a:t>
            </a:r>
          </a:p>
        </p:txBody>
      </p:sp>
      <p:sp>
        <p:nvSpPr>
          <p:cNvPr id="17" name="Picture Placeholder 6"/>
          <p:cNvSpPr>
            <a:spLocks noGrp="1"/>
          </p:cNvSpPr>
          <p:nvPr>
            <p:ph type="pic" sz="quarter" idx="19"/>
          </p:nvPr>
        </p:nvSpPr>
        <p:spPr>
          <a:xfrm>
            <a:off x="565289" y="1562102"/>
            <a:ext cx="4389120" cy="5264786"/>
          </a:xfrm>
          <a:prstGeom prst="rect">
            <a:avLst/>
          </a:prstGeom>
        </p:spPr>
        <p:txBody>
          <a:bodyPr lIns="91078" tIns="45537" rIns="91078" bIns="45537"/>
          <a:lstStyle/>
          <a:p>
            <a:pPr lvl="0"/>
            <a:r>
              <a:rPr lang="en-US" noProof="0" smtClean="0"/>
              <a:t>Click icon to add picture</a:t>
            </a:r>
            <a:endParaRPr lang="en-US" noProof="0"/>
          </a:p>
        </p:txBody>
      </p:sp>
      <p:sp>
        <p:nvSpPr>
          <p:cNvPr id="18" name="Title 1"/>
          <p:cNvSpPr>
            <a:spLocks noGrp="1"/>
          </p:cNvSpPr>
          <p:nvPr>
            <p:ph type="title"/>
          </p:nvPr>
        </p:nvSpPr>
        <p:spPr>
          <a:xfrm>
            <a:off x="565289" y="537973"/>
            <a:ext cx="8915400" cy="957841"/>
          </a:xfrm>
          <a:prstGeom prst="rect">
            <a:avLst/>
          </a:prstGeom>
        </p:spPr>
        <p:txBody>
          <a:bodyPr lIns="0" tIns="50008" rIns="0" bIns="50008" anchor="ctr"/>
          <a:lstStyle>
            <a:lvl1pPr algn="l">
              <a:lnSpc>
                <a:spcPct val="100000"/>
              </a:lnSpc>
              <a:defRPr sz="2500" b="0" baseline="0">
                <a:solidFill>
                  <a:schemeClr val="tx2"/>
                </a:solidFill>
                <a:latin typeface="Tw Cen MT"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80489912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theme" Target="../theme/theme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9.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50" name="Straight Connector 11"/>
          <p:cNvCxnSpPr>
            <a:cxnSpLocks noChangeShapeType="1"/>
          </p:cNvCxnSpPr>
          <p:nvPr/>
        </p:nvCxnSpPr>
        <p:spPr bwMode="auto">
          <a:xfrm>
            <a:off x="563570" y="7151689"/>
            <a:ext cx="8915400" cy="1587"/>
          </a:xfrm>
          <a:prstGeom prst="line">
            <a:avLst/>
          </a:prstGeom>
          <a:noFill/>
          <a:ln w="12700" algn="ctr">
            <a:solidFill>
              <a:schemeClr val="bg1">
                <a:lumMod val="85000"/>
              </a:schemeClr>
            </a:solidFill>
            <a:round/>
            <a:headEnd/>
            <a:tailEnd/>
          </a:ln>
        </p:spPr>
      </p:cxnSp>
      <p:cxnSp>
        <p:nvCxnSpPr>
          <p:cNvPr id="2054" name="Straight Connector 8"/>
          <p:cNvCxnSpPr>
            <a:cxnSpLocks noChangeShapeType="1"/>
          </p:cNvCxnSpPr>
          <p:nvPr/>
        </p:nvCxnSpPr>
        <p:spPr bwMode="auto">
          <a:xfrm>
            <a:off x="563570" y="539750"/>
            <a:ext cx="8915400" cy="1588"/>
          </a:xfrm>
          <a:prstGeom prst="line">
            <a:avLst/>
          </a:prstGeom>
          <a:noFill/>
          <a:ln w="12700" algn="ctr">
            <a:solidFill>
              <a:schemeClr val="bg1">
                <a:lumMod val="85000"/>
              </a:schemeClr>
            </a:solidFill>
            <a:round/>
            <a:headEnd/>
            <a:tailEnd/>
          </a:ln>
        </p:spPr>
      </p:cxnSp>
      <p:sp>
        <p:nvSpPr>
          <p:cNvPr id="6" name="Title 1"/>
          <p:cNvSpPr txBox="1">
            <a:spLocks/>
          </p:cNvSpPr>
          <p:nvPr/>
        </p:nvSpPr>
        <p:spPr>
          <a:xfrm>
            <a:off x="576263" y="7242215"/>
            <a:ext cx="1458912" cy="295275"/>
          </a:xfrm>
          <a:prstGeom prst="rect">
            <a:avLst/>
          </a:prstGeom>
        </p:spPr>
        <p:txBody>
          <a:bodyPr lIns="0" tIns="50008" rIns="0" bIns="50008" anchor="ctr"/>
          <a:lstStyle>
            <a:lvl1pPr algn="l">
              <a:defRPr sz="2800" b="0" baseline="0">
                <a:latin typeface="Tw Cen MT" pitchFamily="34" charset="0"/>
              </a:defRPr>
            </a:lvl1pPr>
          </a:lstStyle>
          <a:p>
            <a:pPr eaLnBrk="0" hangingPunct="0">
              <a:lnSpc>
                <a:spcPct val="90000"/>
              </a:lnSpc>
              <a:defRPr/>
            </a:pPr>
            <a:r>
              <a:rPr lang="en-US" sz="1200" kern="0" dirty="0" err="1" smtClean="0">
                <a:solidFill>
                  <a:schemeClr val="bg1">
                    <a:lumMod val="85000"/>
                  </a:schemeClr>
                </a:solidFill>
                <a:ea typeface="+mj-ea"/>
                <a:cs typeface="+mj-cs"/>
              </a:rPr>
              <a:t>HR&amp;A</a:t>
            </a:r>
            <a:r>
              <a:rPr lang="en-US" sz="1200" kern="0" dirty="0" smtClean="0">
                <a:solidFill>
                  <a:schemeClr val="bg1">
                    <a:lumMod val="85000"/>
                  </a:schemeClr>
                </a:solidFill>
                <a:ea typeface="+mj-ea"/>
                <a:cs typeface="+mj-cs"/>
              </a:rPr>
              <a:t> Advisors, Inc.</a:t>
            </a:r>
            <a:endParaRPr lang="en-US" sz="1200" kern="0" dirty="0">
              <a:solidFill>
                <a:schemeClr val="bg1">
                  <a:lumMod val="85000"/>
                </a:schemeClr>
              </a:solidFill>
              <a:ea typeface="+mj-ea"/>
              <a:cs typeface="+mj-cs"/>
            </a:endParaRPr>
          </a:p>
        </p:txBody>
      </p:sp>
      <p:sp>
        <p:nvSpPr>
          <p:cNvPr id="7" name="Title 1"/>
          <p:cNvSpPr txBox="1">
            <a:spLocks/>
          </p:cNvSpPr>
          <p:nvPr/>
        </p:nvSpPr>
        <p:spPr>
          <a:xfrm>
            <a:off x="3052763" y="7242175"/>
            <a:ext cx="6210300" cy="306388"/>
          </a:xfrm>
          <a:prstGeom prst="rect">
            <a:avLst/>
          </a:prstGeom>
        </p:spPr>
        <p:txBody>
          <a:bodyPr lIns="0" tIns="50008" rIns="0" bIns="50008" anchor="ctr"/>
          <a:lstStyle>
            <a:lvl1pPr algn="l">
              <a:defRPr sz="2800" b="0" baseline="0">
                <a:latin typeface="Tw Cen MT" pitchFamily="34" charset="0"/>
              </a:defRPr>
            </a:lvl1pPr>
          </a:lstStyle>
          <a:p>
            <a:pPr algn="r" eaLnBrk="0" hangingPunct="0">
              <a:lnSpc>
                <a:spcPct val="90000"/>
              </a:lnSpc>
              <a:defRPr/>
            </a:pPr>
            <a:r>
              <a:rPr lang="en-US" sz="1200" kern="0" dirty="0" smtClean="0">
                <a:solidFill>
                  <a:schemeClr val="bg1">
                    <a:lumMod val="85000"/>
                  </a:schemeClr>
                </a:solidFill>
                <a:ea typeface="+mj-ea"/>
                <a:cs typeface="+mj-cs"/>
              </a:rPr>
              <a:t>North Chenango River Corridor BOA|</a:t>
            </a:r>
            <a:endParaRPr lang="en-US" sz="1200" kern="0" dirty="0">
              <a:solidFill>
                <a:schemeClr val="bg1">
                  <a:lumMod val="85000"/>
                </a:schemeClr>
              </a:solidFill>
              <a:ea typeface="+mj-ea"/>
              <a:cs typeface="+mj-cs"/>
            </a:endParaRPr>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36" r:id="rId26"/>
    <p:sldLayoutId id="2147483771" r:id="rId27"/>
    <p:sldLayoutId id="2147483772" r:id="rId28"/>
    <p:sldLayoutId id="2147483773" r:id="rId29"/>
  </p:sldLayoutIdLst>
  <p:transition>
    <p:fade/>
  </p:transition>
  <p:hf hdr="0" ftr="0" dt="0"/>
  <p:txStyles>
    <p:titleStyle>
      <a:lvl1pPr algn="l" rtl="0" eaLnBrk="1" fontAlgn="base" hangingPunct="1">
        <a:lnSpc>
          <a:spcPct val="90000"/>
        </a:lnSpc>
        <a:spcBef>
          <a:spcPct val="0"/>
        </a:spcBef>
        <a:spcAft>
          <a:spcPct val="0"/>
        </a:spcAft>
        <a:defRPr sz="2500">
          <a:solidFill>
            <a:srgbClr val="000000"/>
          </a:solidFill>
          <a:latin typeface="+mn-lt"/>
          <a:ea typeface="+mj-ea"/>
          <a:cs typeface="+mj-cs"/>
        </a:defRPr>
      </a:lvl1pPr>
      <a:lvl2pPr algn="l" rtl="0" eaLnBrk="1" fontAlgn="base" hangingPunct="1">
        <a:lnSpc>
          <a:spcPct val="90000"/>
        </a:lnSpc>
        <a:spcBef>
          <a:spcPct val="0"/>
        </a:spcBef>
        <a:spcAft>
          <a:spcPct val="0"/>
        </a:spcAft>
        <a:defRPr sz="2500">
          <a:solidFill>
            <a:srgbClr val="000000"/>
          </a:solidFill>
          <a:latin typeface="Tw Cen MT" pitchFamily="34" charset="0"/>
        </a:defRPr>
      </a:lvl2pPr>
      <a:lvl3pPr algn="l" rtl="0" eaLnBrk="1" fontAlgn="base" hangingPunct="1">
        <a:lnSpc>
          <a:spcPct val="90000"/>
        </a:lnSpc>
        <a:spcBef>
          <a:spcPct val="0"/>
        </a:spcBef>
        <a:spcAft>
          <a:spcPct val="0"/>
        </a:spcAft>
        <a:defRPr sz="2500">
          <a:solidFill>
            <a:srgbClr val="000000"/>
          </a:solidFill>
          <a:latin typeface="Tw Cen MT" pitchFamily="34" charset="0"/>
        </a:defRPr>
      </a:lvl3pPr>
      <a:lvl4pPr algn="l" rtl="0" eaLnBrk="1" fontAlgn="base" hangingPunct="1">
        <a:lnSpc>
          <a:spcPct val="90000"/>
        </a:lnSpc>
        <a:spcBef>
          <a:spcPct val="0"/>
        </a:spcBef>
        <a:spcAft>
          <a:spcPct val="0"/>
        </a:spcAft>
        <a:defRPr sz="2500">
          <a:solidFill>
            <a:srgbClr val="000000"/>
          </a:solidFill>
          <a:latin typeface="Tw Cen MT" pitchFamily="34" charset="0"/>
        </a:defRPr>
      </a:lvl4pPr>
      <a:lvl5pPr algn="l" rtl="0" eaLnBrk="1" fontAlgn="base" hangingPunct="1">
        <a:lnSpc>
          <a:spcPct val="90000"/>
        </a:lnSpc>
        <a:spcBef>
          <a:spcPct val="0"/>
        </a:spcBef>
        <a:spcAft>
          <a:spcPct val="0"/>
        </a:spcAft>
        <a:defRPr sz="2500">
          <a:solidFill>
            <a:srgbClr val="000000"/>
          </a:solidFill>
          <a:latin typeface="Tw Cen MT" pitchFamily="34" charset="0"/>
        </a:defRPr>
      </a:lvl5pPr>
      <a:lvl6pPr marL="514290" algn="ctr" rtl="0" eaLnBrk="1" fontAlgn="base" hangingPunct="1">
        <a:lnSpc>
          <a:spcPct val="90000"/>
        </a:lnSpc>
        <a:spcBef>
          <a:spcPct val="0"/>
        </a:spcBef>
        <a:spcAft>
          <a:spcPct val="0"/>
        </a:spcAft>
        <a:defRPr sz="2500">
          <a:solidFill>
            <a:schemeClr val="tx2"/>
          </a:solidFill>
          <a:latin typeface="Garamond" pitchFamily="18" charset="0"/>
        </a:defRPr>
      </a:lvl6pPr>
      <a:lvl7pPr marL="1028582" algn="ctr" rtl="0" eaLnBrk="1" fontAlgn="base" hangingPunct="1">
        <a:lnSpc>
          <a:spcPct val="90000"/>
        </a:lnSpc>
        <a:spcBef>
          <a:spcPct val="0"/>
        </a:spcBef>
        <a:spcAft>
          <a:spcPct val="0"/>
        </a:spcAft>
        <a:defRPr sz="2500">
          <a:solidFill>
            <a:schemeClr val="tx2"/>
          </a:solidFill>
          <a:latin typeface="Garamond" pitchFamily="18" charset="0"/>
        </a:defRPr>
      </a:lvl7pPr>
      <a:lvl8pPr marL="1542871" algn="ctr" rtl="0" eaLnBrk="1" fontAlgn="base" hangingPunct="1">
        <a:lnSpc>
          <a:spcPct val="90000"/>
        </a:lnSpc>
        <a:spcBef>
          <a:spcPct val="0"/>
        </a:spcBef>
        <a:spcAft>
          <a:spcPct val="0"/>
        </a:spcAft>
        <a:defRPr sz="2500">
          <a:solidFill>
            <a:schemeClr val="tx2"/>
          </a:solidFill>
          <a:latin typeface="Garamond" pitchFamily="18" charset="0"/>
        </a:defRPr>
      </a:lvl8pPr>
      <a:lvl9pPr marL="2057155" algn="ctr" rtl="0" eaLnBrk="1" fontAlgn="base" hangingPunct="1">
        <a:lnSpc>
          <a:spcPct val="90000"/>
        </a:lnSpc>
        <a:spcBef>
          <a:spcPct val="0"/>
        </a:spcBef>
        <a:spcAft>
          <a:spcPct val="0"/>
        </a:spcAft>
        <a:defRPr sz="2500">
          <a:solidFill>
            <a:schemeClr val="tx2"/>
          </a:solidFill>
          <a:latin typeface="Garamond" pitchFamily="18" charset="0"/>
        </a:defRPr>
      </a:lvl9pPr>
    </p:titleStyle>
    <p:bodyStyle>
      <a:lvl1pPr marL="259290" indent="-259290" algn="l" rtl="0" eaLnBrk="1" fontAlgn="base" hangingPunct="1">
        <a:spcBef>
          <a:spcPct val="50000"/>
        </a:spcBef>
        <a:spcAft>
          <a:spcPct val="0"/>
        </a:spcAft>
        <a:buChar char="•"/>
        <a:tabLst>
          <a:tab pos="834781" algn="l"/>
        </a:tabLst>
        <a:defRPr sz="1400">
          <a:solidFill>
            <a:schemeClr val="tx1"/>
          </a:solidFill>
          <a:latin typeface="+mn-lt"/>
          <a:ea typeface="+mn-ea"/>
          <a:cs typeface="+mn-cs"/>
        </a:defRPr>
      </a:lvl1pPr>
      <a:lvl2pPr marL="834781" indent="-189720" algn="l" rtl="0" eaLnBrk="1" fontAlgn="base" hangingPunct="1">
        <a:spcBef>
          <a:spcPct val="25000"/>
        </a:spcBef>
        <a:spcAft>
          <a:spcPct val="0"/>
        </a:spcAft>
        <a:buChar char="–"/>
        <a:tabLst>
          <a:tab pos="834781" algn="l"/>
        </a:tabLst>
        <a:defRPr sz="1300">
          <a:solidFill>
            <a:schemeClr val="tx1"/>
          </a:solidFill>
          <a:latin typeface="+mn-lt"/>
        </a:defRPr>
      </a:lvl2pPr>
      <a:lvl3pPr marL="1410255" indent="-181818" algn="l" rtl="0" eaLnBrk="1" fontAlgn="base" hangingPunct="1">
        <a:spcBef>
          <a:spcPct val="25000"/>
        </a:spcBef>
        <a:spcAft>
          <a:spcPct val="0"/>
        </a:spcAft>
        <a:buChar char="•"/>
        <a:tabLst>
          <a:tab pos="834781" algn="l"/>
        </a:tabLst>
        <a:defRPr sz="1100">
          <a:solidFill>
            <a:schemeClr val="tx1"/>
          </a:solidFill>
          <a:latin typeface="+mn-lt"/>
        </a:defRPr>
      </a:lvl3pPr>
      <a:lvl4pPr marL="1794454" indent="-188142" algn="l" rtl="0" eaLnBrk="1" fontAlgn="base" hangingPunct="1">
        <a:spcBef>
          <a:spcPct val="25000"/>
        </a:spcBef>
        <a:spcAft>
          <a:spcPct val="0"/>
        </a:spcAft>
        <a:buChar char="–"/>
        <a:tabLst>
          <a:tab pos="834781" algn="l"/>
        </a:tabLst>
        <a:defRPr sz="1100">
          <a:solidFill>
            <a:schemeClr val="tx1"/>
          </a:solidFill>
          <a:latin typeface="+mn-lt"/>
        </a:defRPr>
      </a:lvl4pPr>
      <a:lvl5pPr marL="2178639" indent="-183401" algn="l" rtl="0" eaLnBrk="1" fontAlgn="base" hangingPunct="1">
        <a:spcBef>
          <a:spcPct val="25000"/>
        </a:spcBef>
        <a:spcAft>
          <a:spcPct val="0"/>
        </a:spcAft>
        <a:buChar char="•"/>
        <a:tabLst>
          <a:tab pos="834781" algn="l"/>
        </a:tabLst>
        <a:defRPr sz="1100">
          <a:solidFill>
            <a:schemeClr val="tx1"/>
          </a:solidFill>
          <a:latin typeface="+mn-lt"/>
        </a:defRPr>
      </a:lvl5pPr>
      <a:lvl6pPr marL="2694658" indent="-185718" algn="l" rtl="0" eaLnBrk="1" fontAlgn="base" hangingPunct="1">
        <a:spcBef>
          <a:spcPct val="25000"/>
        </a:spcBef>
        <a:spcAft>
          <a:spcPct val="0"/>
        </a:spcAft>
        <a:buChar char="•"/>
        <a:tabLst>
          <a:tab pos="835726" algn="l"/>
        </a:tabLst>
        <a:defRPr sz="1100">
          <a:solidFill>
            <a:schemeClr val="tx1"/>
          </a:solidFill>
          <a:latin typeface="+mn-lt"/>
        </a:defRPr>
      </a:lvl6pPr>
      <a:lvl7pPr marL="3208948" indent="-185718" algn="l" rtl="0" eaLnBrk="1" fontAlgn="base" hangingPunct="1">
        <a:spcBef>
          <a:spcPct val="25000"/>
        </a:spcBef>
        <a:spcAft>
          <a:spcPct val="0"/>
        </a:spcAft>
        <a:buChar char="•"/>
        <a:tabLst>
          <a:tab pos="835726" algn="l"/>
        </a:tabLst>
        <a:defRPr sz="1100">
          <a:solidFill>
            <a:schemeClr val="tx1"/>
          </a:solidFill>
          <a:latin typeface="+mn-lt"/>
        </a:defRPr>
      </a:lvl7pPr>
      <a:lvl8pPr marL="3723234" indent="-185718" algn="l" rtl="0" eaLnBrk="1" fontAlgn="base" hangingPunct="1">
        <a:spcBef>
          <a:spcPct val="25000"/>
        </a:spcBef>
        <a:spcAft>
          <a:spcPct val="0"/>
        </a:spcAft>
        <a:buChar char="•"/>
        <a:tabLst>
          <a:tab pos="835726" algn="l"/>
        </a:tabLst>
        <a:defRPr sz="1100">
          <a:solidFill>
            <a:schemeClr val="tx1"/>
          </a:solidFill>
          <a:latin typeface="+mn-lt"/>
        </a:defRPr>
      </a:lvl8pPr>
      <a:lvl9pPr marL="4237517" indent="-185718" algn="l" rtl="0" eaLnBrk="1" fontAlgn="base" hangingPunct="1">
        <a:spcBef>
          <a:spcPct val="25000"/>
        </a:spcBef>
        <a:spcAft>
          <a:spcPct val="0"/>
        </a:spcAft>
        <a:buChar char="•"/>
        <a:tabLst>
          <a:tab pos="835726" algn="l"/>
        </a:tabLst>
        <a:defRPr sz="1100">
          <a:solidFill>
            <a:schemeClr val="tx1"/>
          </a:solidFill>
          <a:latin typeface="+mn-lt"/>
        </a:defRPr>
      </a:lvl9pPr>
    </p:bodyStyle>
    <p:otherStyle>
      <a:defPPr>
        <a:defRPr lang="en-US"/>
      </a:defPPr>
      <a:lvl1pPr marL="0" algn="l" defTabSz="1028582" rtl="0" eaLnBrk="1" latinLnBrk="0" hangingPunct="1">
        <a:defRPr sz="2100" kern="1200">
          <a:solidFill>
            <a:schemeClr val="tx1"/>
          </a:solidFill>
          <a:latin typeface="+mn-lt"/>
          <a:ea typeface="+mn-ea"/>
          <a:cs typeface="+mn-cs"/>
        </a:defRPr>
      </a:lvl1pPr>
      <a:lvl2pPr marL="514290" algn="l" defTabSz="1028582" rtl="0" eaLnBrk="1" latinLnBrk="0" hangingPunct="1">
        <a:defRPr sz="2100" kern="1200">
          <a:solidFill>
            <a:schemeClr val="tx1"/>
          </a:solidFill>
          <a:latin typeface="+mn-lt"/>
          <a:ea typeface="+mn-ea"/>
          <a:cs typeface="+mn-cs"/>
        </a:defRPr>
      </a:lvl2pPr>
      <a:lvl3pPr marL="1028582" algn="l" defTabSz="1028582" rtl="0" eaLnBrk="1" latinLnBrk="0" hangingPunct="1">
        <a:defRPr sz="2100" kern="1200">
          <a:solidFill>
            <a:schemeClr val="tx1"/>
          </a:solidFill>
          <a:latin typeface="+mn-lt"/>
          <a:ea typeface="+mn-ea"/>
          <a:cs typeface="+mn-cs"/>
        </a:defRPr>
      </a:lvl3pPr>
      <a:lvl4pPr marL="1542871" algn="l" defTabSz="1028582" rtl="0" eaLnBrk="1" latinLnBrk="0" hangingPunct="1">
        <a:defRPr sz="2100" kern="1200">
          <a:solidFill>
            <a:schemeClr val="tx1"/>
          </a:solidFill>
          <a:latin typeface="+mn-lt"/>
          <a:ea typeface="+mn-ea"/>
          <a:cs typeface="+mn-cs"/>
        </a:defRPr>
      </a:lvl4pPr>
      <a:lvl5pPr marL="2057155" algn="l" defTabSz="1028582" rtl="0" eaLnBrk="1" latinLnBrk="0" hangingPunct="1">
        <a:defRPr sz="2100" kern="1200">
          <a:solidFill>
            <a:schemeClr val="tx1"/>
          </a:solidFill>
          <a:latin typeface="+mn-lt"/>
          <a:ea typeface="+mn-ea"/>
          <a:cs typeface="+mn-cs"/>
        </a:defRPr>
      </a:lvl5pPr>
      <a:lvl6pPr marL="2571439" algn="l" defTabSz="1028582" rtl="0" eaLnBrk="1" latinLnBrk="0" hangingPunct="1">
        <a:defRPr sz="2100" kern="1200">
          <a:solidFill>
            <a:schemeClr val="tx1"/>
          </a:solidFill>
          <a:latin typeface="+mn-lt"/>
          <a:ea typeface="+mn-ea"/>
          <a:cs typeface="+mn-cs"/>
        </a:defRPr>
      </a:lvl6pPr>
      <a:lvl7pPr marL="3085737" algn="l" defTabSz="1028582" rtl="0" eaLnBrk="1" latinLnBrk="0" hangingPunct="1">
        <a:defRPr sz="2100" kern="1200">
          <a:solidFill>
            <a:schemeClr val="tx1"/>
          </a:solidFill>
          <a:latin typeface="+mn-lt"/>
          <a:ea typeface="+mn-ea"/>
          <a:cs typeface="+mn-cs"/>
        </a:defRPr>
      </a:lvl7pPr>
      <a:lvl8pPr marL="3600023" algn="l" defTabSz="1028582" rtl="0" eaLnBrk="1" latinLnBrk="0" hangingPunct="1">
        <a:defRPr sz="2100" kern="1200">
          <a:solidFill>
            <a:schemeClr val="tx1"/>
          </a:solidFill>
          <a:latin typeface="+mn-lt"/>
          <a:ea typeface="+mn-ea"/>
          <a:cs typeface="+mn-cs"/>
        </a:defRPr>
      </a:lvl8pPr>
      <a:lvl9pPr marL="4114309" algn="l" defTabSz="1028582"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02920" y="311256"/>
            <a:ext cx="9052560" cy="1295400"/>
          </a:xfrm>
          <a:prstGeom prst="rect">
            <a:avLst/>
          </a:prstGeom>
          <a:noFill/>
          <a:ln w="9525">
            <a:noFill/>
            <a:miter lim="800000"/>
            <a:headEnd/>
            <a:tailEnd/>
          </a:ln>
        </p:spPr>
        <p:txBody>
          <a:bodyPr vert="horz" wrap="square" lIns="101467" tIns="50736" rIns="101467" bIns="50736"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502920" y="1813600"/>
            <a:ext cx="9052560" cy="5129425"/>
          </a:xfrm>
          <a:prstGeom prst="rect">
            <a:avLst/>
          </a:prstGeom>
          <a:noFill/>
          <a:ln w="9525">
            <a:noFill/>
            <a:miter lim="800000"/>
            <a:headEnd/>
            <a:tailEnd/>
          </a:ln>
        </p:spPr>
        <p:txBody>
          <a:bodyPr vert="horz" wrap="square" lIns="101467" tIns="50736" rIns="101467" bIns="5073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502920" y="7203864"/>
            <a:ext cx="2346960" cy="413808"/>
          </a:xfrm>
          <a:prstGeom prst="rect">
            <a:avLst/>
          </a:prstGeom>
        </p:spPr>
        <p:txBody>
          <a:bodyPr vert="horz" lIns="101467" tIns="50736" rIns="101467" bIns="50736" rtlCol="0" anchor="ctr"/>
          <a:lstStyle>
            <a:lvl1pPr algn="l" fontAlgn="auto">
              <a:spcBef>
                <a:spcPts val="0"/>
              </a:spcBef>
              <a:spcAft>
                <a:spcPts val="0"/>
              </a:spcAft>
              <a:defRPr sz="1300">
                <a:solidFill>
                  <a:schemeClr val="tx1">
                    <a:tint val="75000"/>
                  </a:schemeClr>
                </a:solidFill>
                <a:latin typeface="+mn-lt"/>
                <a:cs typeface="+mn-cs"/>
              </a:defRPr>
            </a:lvl1pPr>
          </a:lstStyle>
          <a:p>
            <a:pPr>
              <a:defRPr/>
            </a:pPr>
            <a:fld id="{DC86CAA8-16A0-4E1C-9D4D-47D161CA7E4C}" type="datetimeFigureOut">
              <a:rPr lang="en-US">
                <a:solidFill>
                  <a:prstClr val="black">
                    <a:tint val="75000"/>
                  </a:prstClr>
                </a:solidFill>
              </a:rPr>
              <a:pPr>
                <a:defRPr/>
              </a:pPr>
              <a:t>11/20/2013</a:t>
            </a:fld>
            <a:endParaRPr lang="en-US">
              <a:solidFill>
                <a:prstClr val="black">
                  <a:tint val="75000"/>
                </a:prstClr>
              </a:solidFill>
            </a:endParaRPr>
          </a:p>
        </p:txBody>
      </p:sp>
      <p:sp>
        <p:nvSpPr>
          <p:cNvPr id="5" name="Footer Placeholder 4"/>
          <p:cNvSpPr>
            <a:spLocks noGrp="1"/>
          </p:cNvSpPr>
          <p:nvPr>
            <p:ph type="ftr" sz="quarter" idx="3"/>
          </p:nvPr>
        </p:nvSpPr>
        <p:spPr>
          <a:xfrm>
            <a:off x="3436620" y="7203864"/>
            <a:ext cx="3185160" cy="413808"/>
          </a:xfrm>
          <a:prstGeom prst="rect">
            <a:avLst/>
          </a:prstGeom>
        </p:spPr>
        <p:txBody>
          <a:bodyPr vert="horz" lIns="101467" tIns="50736" rIns="101467" bIns="50736" rtlCol="0" anchor="ctr"/>
          <a:lstStyle>
            <a:lvl1pPr algn="ctr" fontAlgn="auto">
              <a:spcBef>
                <a:spcPts val="0"/>
              </a:spcBef>
              <a:spcAft>
                <a:spcPts val="0"/>
              </a:spcAft>
              <a:defRPr sz="13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7208520" y="7203864"/>
            <a:ext cx="2346960" cy="413808"/>
          </a:xfrm>
          <a:prstGeom prst="rect">
            <a:avLst/>
          </a:prstGeom>
        </p:spPr>
        <p:txBody>
          <a:bodyPr vert="horz" lIns="101467" tIns="50736" rIns="101467" bIns="50736" rtlCol="0" anchor="ctr"/>
          <a:lstStyle>
            <a:lvl1pPr algn="r" fontAlgn="auto">
              <a:spcBef>
                <a:spcPts val="0"/>
              </a:spcBef>
              <a:spcAft>
                <a:spcPts val="0"/>
              </a:spcAft>
              <a:defRPr sz="1300">
                <a:solidFill>
                  <a:schemeClr val="tx1">
                    <a:tint val="75000"/>
                  </a:schemeClr>
                </a:solidFill>
                <a:latin typeface="+mn-lt"/>
                <a:cs typeface="+mn-cs"/>
              </a:defRPr>
            </a:lvl1pPr>
          </a:lstStyle>
          <a:p>
            <a:pPr>
              <a:defRPr/>
            </a:pPr>
            <a:fld id="{76D73FC7-CF8B-46B0-AACE-C8530EEF6B02}"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38" r:id="rId1"/>
    <p:sldLayoutId id="2147483764" r:id="rId2"/>
    <p:sldLayoutId id="2147483765" r:id="rId3"/>
    <p:sldLayoutId id="2147483766" r:id="rId4"/>
    <p:sldLayoutId id="2147483768" r:id="rId5"/>
    <p:sldLayoutId id="2147483770" r:id="rId6"/>
  </p:sldLayoutIdLst>
  <p:txStyles>
    <p:titleStyle>
      <a:lvl1pPr algn="ctr" rtl="0" eaLnBrk="0" fontAlgn="base" hangingPunct="0">
        <a:spcBef>
          <a:spcPct val="0"/>
        </a:spcBef>
        <a:spcAft>
          <a:spcPct val="0"/>
        </a:spcAft>
        <a:defRPr sz="4900" kern="1200">
          <a:solidFill>
            <a:schemeClr val="tx1"/>
          </a:solidFill>
          <a:latin typeface="+mj-lt"/>
          <a:ea typeface="+mj-ea"/>
          <a:cs typeface="+mj-cs"/>
        </a:defRPr>
      </a:lvl1pPr>
      <a:lvl2pPr algn="ctr" rtl="0" eaLnBrk="0" fontAlgn="base" hangingPunct="0">
        <a:spcBef>
          <a:spcPct val="0"/>
        </a:spcBef>
        <a:spcAft>
          <a:spcPct val="0"/>
        </a:spcAft>
        <a:defRPr sz="4900">
          <a:solidFill>
            <a:schemeClr val="tx1"/>
          </a:solidFill>
          <a:latin typeface="Calibri" pitchFamily="34" charset="0"/>
        </a:defRPr>
      </a:lvl2pPr>
      <a:lvl3pPr algn="ctr" rtl="0" eaLnBrk="0" fontAlgn="base" hangingPunct="0">
        <a:spcBef>
          <a:spcPct val="0"/>
        </a:spcBef>
        <a:spcAft>
          <a:spcPct val="0"/>
        </a:spcAft>
        <a:defRPr sz="4900">
          <a:solidFill>
            <a:schemeClr val="tx1"/>
          </a:solidFill>
          <a:latin typeface="Calibri" pitchFamily="34" charset="0"/>
        </a:defRPr>
      </a:lvl3pPr>
      <a:lvl4pPr algn="ctr" rtl="0" eaLnBrk="0" fontAlgn="base" hangingPunct="0">
        <a:spcBef>
          <a:spcPct val="0"/>
        </a:spcBef>
        <a:spcAft>
          <a:spcPct val="0"/>
        </a:spcAft>
        <a:defRPr sz="4900">
          <a:solidFill>
            <a:schemeClr val="tx1"/>
          </a:solidFill>
          <a:latin typeface="Calibri" pitchFamily="34" charset="0"/>
        </a:defRPr>
      </a:lvl4pPr>
      <a:lvl5pPr algn="ctr" rtl="0" eaLnBrk="0" fontAlgn="base" hangingPunct="0">
        <a:spcBef>
          <a:spcPct val="0"/>
        </a:spcBef>
        <a:spcAft>
          <a:spcPct val="0"/>
        </a:spcAft>
        <a:defRPr sz="4900">
          <a:solidFill>
            <a:schemeClr val="tx1"/>
          </a:solidFill>
          <a:latin typeface="Calibri" pitchFamily="34" charset="0"/>
        </a:defRPr>
      </a:lvl5pPr>
      <a:lvl6pPr marL="507338" algn="ctr" rtl="0" fontAlgn="base">
        <a:spcBef>
          <a:spcPct val="0"/>
        </a:spcBef>
        <a:spcAft>
          <a:spcPct val="0"/>
        </a:spcAft>
        <a:defRPr sz="4900">
          <a:solidFill>
            <a:schemeClr val="tx1"/>
          </a:solidFill>
          <a:latin typeface="Calibri" pitchFamily="34" charset="0"/>
        </a:defRPr>
      </a:lvl6pPr>
      <a:lvl7pPr marL="1014664" algn="ctr" rtl="0" fontAlgn="base">
        <a:spcBef>
          <a:spcPct val="0"/>
        </a:spcBef>
        <a:spcAft>
          <a:spcPct val="0"/>
        </a:spcAft>
        <a:defRPr sz="4900">
          <a:solidFill>
            <a:schemeClr val="tx1"/>
          </a:solidFill>
          <a:latin typeface="Calibri" pitchFamily="34" charset="0"/>
        </a:defRPr>
      </a:lvl7pPr>
      <a:lvl8pPr marL="1521996" algn="ctr" rtl="0" fontAlgn="base">
        <a:spcBef>
          <a:spcPct val="0"/>
        </a:spcBef>
        <a:spcAft>
          <a:spcPct val="0"/>
        </a:spcAft>
        <a:defRPr sz="4900">
          <a:solidFill>
            <a:schemeClr val="tx1"/>
          </a:solidFill>
          <a:latin typeface="Calibri" pitchFamily="34" charset="0"/>
        </a:defRPr>
      </a:lvl8pPr>
      <a:lvl9pPr marL="2029327" algn="ctr" rtl="0" fontAlgn="base">
        <a:spcBef>
          <a:spcPct val="0"/>
        </a:spcBef>
        <a:spcAft>
          <a:spcPct val="0"/>
        </a:spcAft>
        <a:defRPr sz="4900">
          <a:solidFill>
            <a:schemeClr val="tx1"/>
          </a:solidFill>
          <a:latin typeface="Calibri" pitchFamily="34" charset="0"/>
        </a:defRPr>
      </a:lvl9pPr>
    </p:titleStyle>
    <p:bodyStyle>
      <a:lvl1pPr marL="380498" indent="-380498" algn="l" rtl="0" eaLnBrk="0" fontAlgn="base" hangingPunct="0">
        <a:spcBef>
          <a:spcPct val="20000"/>
        </a:spcBef>
        <a:spcAft>
          <a:spcPct val="0"/>
        </a:spcAft>
        <a:buFont typeface="Arial" charset="0"/>
        <a:buChar char="•"/>
        <a:defRPr sz="3600" kern="1200">
          <a:solidFill>
            <a:schemeClr val="tx1"/>
          </a:solidFill>
          <a:latin typeface="+mn-lt"/>
          <a:ea typeface="+mn-ea"/>
          <a:cs typeface="+mn-cs"/>
        </a:defRPr>
      </a:lvl1pPr>
      <a:lvl2pPr marL="824408" indent="-317079" algn="l" rtl="0" eaLnBrk="0" fontAlgn="base" hangingPunct="0">
        <a:spcBef>
          <a:spcPct val="20000"/>
        </a:spcBef>
        <a:spcAft>
          <a:spcPct val="0"/>
        </a:spcAft>
        <a:buFont typeface="Arial" charset="0"/>
        <a:buChar char="–"/>
        <a:defRPr sz="3100" kern="1200">
          <a:solidFill>
            <a:schemeClr val="tx1"/>
          </a:solidFill>
          <a:latin typeface="+mn-lt"/>
          <a:ea typeface="+mn-ea"/>
          <a:cs typeface="+mn-cs"/>
        </a:defRPr>
      </a:lvl2pPr>
      <a:lvl3pPr marL="1268331" indent="-253679" algn="l" rtl="0" eaLnBrk="0" fontAlgn="base" hangingPunct="0">
        <a:spcBef>
          <a:spcPct val="20000"/>
        </a:spcBef>
        <a:spcAft>
          <a:spcPct val="0"/>
        </a:spcAft>
        <a:buFont typeface="Arial" charset="0"/>
        <a:buChar char="•"/>
        <a:defRPr sz="2700" kern="1200">
          <a:solidFill>
            <a:schemeClr val="tx1"/>
          </a:solidFill>
          <a:latin typeface="+mn-lt"/>
          <a:ea typeface="+mn-ea"/>
          <a:cs typeface="+mn-cs"/>
        </a:defRPr>
      </a:lvl3pPr>
      <a:lvl4pPr marL="1775662" indent="-253679" algn="l" rtl="0" eaLnBrk="0" fontAlgn="base" hangingPunct="0">
        <a:spcBef>
          <a:spcPct val="20000"/>
        </a:spcBef>
        <a:spcAft>
          <a:spcPct val="0"/>
        </a:spcAft>
        <a:buFont typeface="Arial" charset="0"/>
        <a:buChar char="–"/>
        <a:defRPr sz="2200" kern="1200">
          <a:solidFill>
            <a:schemeClr val="tx1"/>
          </a:solidFill>
          <a:latin typeface="+mn-lt"/>
          <a:ea typeface="+mn-ea"/>
          <a:cs typeface="+mn-cs"/>
        </a:defRPr>
      </a:lvl4pPr>
      <a:lvl5pPr marL="2282990" indent="-253679" algn="l" rtl="0" eaLnBrk="0" fontAlgn="base" hangingPunct="0">
        <a:spcBef>
          <a:spcPct val="20000"/>
        </a:spcBef>
        <a:spcAft>
          <a:spcPct val="0"/>
        </a:spcAft>
        <a:buFont typeface="Arial" charset="0"/>
        <a:buChar char="»"/>
        <a:defRPr sz="2200" kern="1200">
          <a:solidFill>
            <a:schemeClr val="tx1"/>
          </a:solidFill>
          <a:latin typeface="+mn-lt"/>
          <a:ea typeface="+mn-ea"/>
          <a:cs typeface="+mn-cs"/>
        </a:defRPr>
      </a:lvl5pPr>
      <a:lvl6pPr marL="2790327" indent="-253679" algn="l" defTabSz="1014664"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97658" indent="-253679" algn="l" defTabSz="1014664"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04987" indent="-253679" algn="l" defTabSz="1014664"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12317" indent="-253679" algn="l" defTabSz="1014664"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4664" rtl="0" eaLnBrk="1" latinLnBrk="0" hangingPunct="1">
        <a:defRPr sz="2000" kern="1200">
          <a:solidFill>
            <a:schemeClr val="tx1"/>
          </a:solidFill>
          <a:latin typeface="+mn-lt"/>
          <a:ea typeface="+mn-ea"/>
          <a:cs typeface="+mn-cs"/>
        </a:defRPr>
      </a:lvl1pPr>
      <a:lvl2pPr marL="507338" algn="l" defTabSz="1014664" rtl="0" eaLnBrk="1" latinLnBrk="0" hangingPunct="1">
        <a:defRPr sz="2000" kern="1200">
          <a:solidFill>
            <a:schemeClr val="tx1"/>
          </a:solidFill>
          <a:latin typeface="+mn-lt"/>
          <a:ea typeface="+mn-ea"/>
          <a:cs typeface="+mn-cs"/>
        </a:defRPr>
      </a:lvl2pPr>
      <a:lvl3pPr marL="1014664" algn="l" defTabSz="1014664" rtl="0" eaLnBrk="1" latinLnBrk="0" hangingPunct="1">
        <a:defRPr sz="2000" kern="1200">
          <a:solidFill>
            <a:schemeClr val="tx1"/>
          </a:solidFill>
          <a:latin typeface="+mn-lt"/>
          <a:ea typeface="+mn-ea"/>
          <a:cs typeface="+mn-cs"/>
        </a:defRPr>
      </a:lvl3pPr>
      <a:lvl4pPr marL="1521996" algn="l" defTabSz="1014664" rtl="0" eaLnBrk="1" latinLnBrk="0" hangingPunct="1">
        <a:defRPr sz="2000" kern="1200">
          <a:solidFill>
            <a:schemeClr val="tx1"/>
          </a:solidFill>
          <a:latin typeface="+mn-lt"/>
          <a:ea typeface="+mn-ea"/>
          <a:cs typeface="+mn-cs"/>
        </a:defRPr>
      </a:lvl4pPr>
      <a:lvl5pPr marL="2029327" algn="l" defTabSz="1014664" rtl="0" eaLnBrk="1" latinLnBrk="0" hangingPunct="1">
        <a:defRPr sz="2000" kern="1200">
          <a:solidFill>
            <a:schemeClr val="tx1"/>
          </a:solidFill>
          <a:latin typeface="+mn-lt"/>
          <a:ea typeface="+mn-ea"/>
          <a:cs typeface="+mn-cs"/>
        </a:defRPr>
      </a:lvl5pPr>
      <a:lvl6pPr marL="2536658" algn="l" defTabSz="1014664" rtl="0" eaLnBrk="1" latinLnBrk="0" hangingPunct="1">
        <a:defRPr sz="2000" kern="1200">
          <a:solidFill>
            <a:schemeClr val="tx1"/>
          </a:solidFill>
          <a:latin typeface="+mn-lt"/>
          <a:ea typeface="+mn-ea"/>
          <a:cs typeface="+mn-cs"/>
        </a:defRPr>
      </a:lvl6pPr>
      <a:lvl7pPr marL="3043989" algn="l" defTabSz="1014664" rtl="0" eaLnBrk="1" latinLnBrk="0" hangingPunct="1">
        <a:defRPr sz="2000" kern="1200">
          <a:solidFill>
            <a:schemeClr val="tx1"/>
          </a:solidFill>
          <a:latin typeface="+mn-lt"/>
          <a:ea typeface="+mn-ea"/>
          <a:cs typeface="+mn-cs"/>
        </a:defRPr>
      </a:lvl7pPr>
      <a:lvl8pPr marL="3551323" algn="l" defTabSz="1014664" rtl="0" eaLnBrk="1" latinLnBrk="0" hangingPunct="1">
        <a:defRPr sz="2000" kern="1200">
          <a:solidFill>
            <a:schemeClr val="tx1"/>
          </a:solidFill>
          <a:latin typeface="+mn-lt"/>
          <a:ea typeface="+mn-ea"/>
          <a:cs typeface="+mn-cs"/>
        </a:defRPr>
      </a:lvl8pPr>
      <a:lvl9pPr marL="4058652" algn="l" defTabSz="1014664" rtl="0" eaLnBrk="1" latinLnBrk="0" hangingPunct="1">
        <a:defRPr sz="2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02920" y="311256"/>
            <a:ext cx="9052560" cy="1295400"/>
          </a:xfrm>
          <a:prstGeom prst="rect">
            <a:avLst/>
          </a:prstGeom>
          <a:noFill/>
          <a:ln w="9525">
            <a:noFill/>
            <a:miter lim="800000"/>
            <a:headEnd/>
            <a:tailEnd/>
          </a:ln>
        </p:spPr>
        <p:txBody>
          <a:bodyPr vert="horz" wrap="square" lIns="101479" tIns="50742" rIns="101479" bIns="50742"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502920" y="1813599"/>
            <a:ext cx="9052560" cy="5129425"/>
          </a:xfrm>
          <a:prstGeom prst="rect">
            <a:avLst/>
          </a:prstGeom>
          <a:noFill/>
          <a:ln w="9525">
            <a:noFill/>
            <a:miter lim="800000"/>
            <a:headEnd/>
            <a:tailEnd/>
          </a:ln>
        </p:spPr>
        <p:txBody>
          <a:bodyPr vert="horz" wrap="square" lIns="101479" tIns="50742" rIns="101479" bIns="5074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502920" y="7203864"/>
            <a:ext cx="2346960" cy="413808"/>
          </a:xfrm>
          <a:prstGeom prst="rect">
            <a:avLst/>
          </a:prstGeom>
        </p:spPr>
        <p:txBody>
          <a:bodyPr vert="horz" lIns="101479" tIns="50742" rIns="101479" bIns="50742" rtlCol="0" anchor="ctr"/>
          <a:lstStyle>
            <a:lvl1pPr algn="l" fontAlgn="auto">
              <a:spcBef>
                <a:spcPts val="0"/>
              </a:spcBef>
              <a:spcAft>
                <a:spcPts val="0"/>
              </a:spcAft>
              <a:defRPr sz="1300">
                <a:solidFill>
                  <a:schemeClr val="tx1">
                    <a:tint val="75000"/>
                  </a:schemeClr>
                </a:solidFill>
                <a:latin typeface="+mn-lt"/>
                <a:cs typeface="+mn-cs"/>
              </a:defRPr>
            </a:lvl1pPr>
          </a:lstStyle>
          <a:p>
            <a:pPr>
              <a:defRPr/>
            </a:pPr>
            <a:fld id="{DC86CAA8-16A0-4E1C-9D4D-47D161CA7E4C}" type="datetimeFigureOut">
              <a:rPr lang="en-US">
                <a:solidFill>
                  <a:prstClr val="black">
                    <a:tint val="75000"/>
                  </a:prstClr>
                </a:solidFill>
              </a:rPr>
              <a:pPr>
                <a:defRPr/>
              </a:pPr>
              <a:t>11/20/2013</a:t>
            </a:fld>
            <a:endParaRPr lang="en-US">
              <a:solidFill>
                <a:prstClr val="black">
                  <a:tint val="75000"/>
                </a:prstClr>
              </a:solidFill>
            </a:endParaRPr>
          </a:p>
        </p:txBody>
      </p:sp>
      <p:sp>
        <p:nvSpPr>
          <p:cNvPr id="5" name="Footer Placeholder 4"/>
          <p:cNvSpPr>
            <a:spLocks noGrp="1"/>
          </p:cNvSpPr>
          <p:nvPr>
            <p:ph type="ftr" sz="quarter" idx="3"/>
          </p:nvPr>
        </p:nvSpPr>
        <p:spPr>
          <a:xfrm>
            <a:off x="3436620" y="7203864"/>
            <a:ext cx="3185160" cy="413808"/>
          </a:xfrm>
          <a:prstGeom prst="rect">
            <a:avLst/>
          </a:prstGeom>
        </p:spPr>
        <p:txBody>
          <a:bodyPr vert="horz" lIns="101479" tIns="50742" rIns="101479" bIns="50742" rtlCol="0" anchor="ctr"/>
          <a:lstStyle>
            <a:lvl1pPr algn="ctr" fontAlgn="auto">
              <a:spcBef>
                <a:spcPts val="0"/>
              </a:spcBef>
              <a:spcAft>
                <a:spcPts val="0"/>
              </a:spcAft>
              <a:defRPr sz="13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7208520" y="7203864"/>
            <a:ext cx="2346960" cy="413808"/>
          </a:xfrm>
          <a:prstGeom prst="rect">
            <a:avLst/>
          </a:prstGeom>
        </p:spPr>
        <p:txBody>
          <a:bodyPr vert="horz" lIns="101479" tIns="50742" rIns="101479" bIns="50742" rtlCol="0" anchor="ctr"/>
          <a:lstStyle>
            <a:lvl1pPr algn="r" fontAlgn="auto">
              <a:spcBef>
                <a:spcPts val="0"/>
              </a:spcBef>
              <a:spcAft>
                <a:spcPts val="0"/>
              </a:spcAft>
              <a:defRPr sz="1300">
                <a:solidFill>
                  <a:schemeClr val="tx1">
                    <a:tint val="75000"/>
                  </a:schemeClr>
                </a:solidFill>
                <a:latin typeface="+mn-lt"/>
                <a:cs typeface="+mn-cs"/>
              </a:defRPr>
            </a:lvl1pPr>
          </a:lstStyle>
          <a:p>
            <a:pPr>
              <a:defRPr/>
            </a:pPr>
            <a:fld id="{76D73FC7-CF8B-46B0-AACE-C8530EEF6B02}"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42" r:id="rId1"/>
  </p:sldLayoutIdLst>
  <p:txStyles>
    <p:titleStyle>
      <a:lvl1pPr algn="ctr" rtl="0" eaLnBrk="0" fontAlgn="base" hangingPunct="0">
        <a:spcBef>
          <a:spcPct val="0"/>
        </a:spcBef>
        <a:spcAft>
          <a:spcPct val="0"/>
        </a:spcAft>
        <a:defRPr sz="4900" kern="1200">
          <a:solidFill>
            <a:schemeClr val="tx1"/>
          </a:solidFill>
          <a:latin typeface="+mj-lt"/>
          <a:ea typeface="+mj-ea"/>
          <a:cs typeface="+mj-cs"/>
        </a:defRPr>
      </a:lvl1pPr>
      <a:lvl2pPr algn="ctr" rtl="0" eaLnBrk="0" fontAlgn="base" hangingPunct="0">
        <a:spcBef>
          <a:spcPct val="0"/>
        </a:spcBef>
        <a:spcAft>
          <a:spcPct val="0"/>
        </a:spcAft>
        <a:defRPr sz="4900">
          <a:solidFill>
            <a:schemeClr val="tx1"/>
          </a:solidFill>
          <a:latin typeface="Calibri" pitchFamily="34" charset="0"/>
        </a:defRPr>
      </a:lvl2pPr>
      <a:lvl3pPr algn="ctr" rtl="0" eaLnBrk="0" fontAlgn="base" hangingPunct="0">
        <a:spcBef>
          <a:spcPct val="0"/>
        </a:spcBef>
        <a:spcAft>
          <a:spcPct val="0"/>
        </a:spcAft>
        <a:defRPr sz="4900">
          <a:solidFill>
            <a:schemeClr val="tx1"/>
          </a:solidFill>
          <a:latin typeface="Calibri" pitchFamily="34" charset="0"/>
        </a:defRPr>
      </a:lvl3pPr>
      <a:lvl4pPr algn="ctr" rtl="0" eaLnBrk="0" fontAlgn="base" hangingPunct="0">
        <a:spcBef>
          <a:spcPct val="0"/>
        </a:spcBef>
        <a:spcAft>
          <a:spcPct val="0"/>
        </a:spcAft>
        <a:defRPr sz="4900">
          <a:solidFill>
            <a:schemeClr val="tx1"/>
          </a:solidFill>
          <a:latin typeface="Calibri" pitchFamily="34" charset="0"/>
        </a:defRPr>
      </a:lvl4pPr>
      <a:lvl5pPr algn="ctr" rtl="0" eaLnBrk="0" fontAlgn="base" hangingPunct="0">
        <a:spcBef>
          <a:spcPct val="0"/>
        </a:spcBef>
        <a:spcAft>
          <a:spcPct val="0"/>
        </a:spcAft>
        <a:defRPr sz="4900">
          <a:solidFill>
            <a:schemeClr val="tx1"/>
          </a:solidFill>
          <a:latin typeface="Calibri" pitchFamily="34" charset="0"/>
        </a:defRPr>
      </a:lvl5pPr>
      <a:lvl6pPr marL="507397" algn="ctr" rtl="0" fontAlgn="base">
        <a:spcBef>
          <a:spcPct val="0"/>
        </a:spcBef>
        <a:spcAft>
          <a:spcPct val="0"/>
        </a:spcAft>
        <a:defRPr sz="4900">
          <a:solidFill>
            <a:schemeClr val="tx1"/>
          </a:solidFill>
          <a:latin typeface="Calibri" pitchFamily="34" charset="0"/>
        </a:defRPr>
      </a:lvl6pPr>
      <a:lvl7pPr marL="1014783" algn="ctr" rtl="0" fontAlgn="base">
        <a:spcBef>
          <a:spcPct val="0"/>
        </a:spcBef>
        <a:spcAft>
          <a:spcPct val="0"/>
        </a:spcAft>
        <a:defRPr sz="4900">
          <a:solidFill>
            <a:schemeClr val="tx1"/>
          </a:solidFill>
          <a:latin typeface="Calibri" pitchFamily="34" charset="0"/>
        </a:defRPr>
      </a:lvl7pPr>
      <a:lvl8pPr marL="1522174" algn="ctr" rtl="0" fontAlgn="base">
        <a:spcBef>
          <a:spcPct val="0"/>
        </a:spcBef>
        <a:spcAft>
          <a:spcPct val="0"/>
        </a:spcAft>
        <a:defRPr sz="4900">
          <a:solidFill>
            <a:schemeClr val="tx1"/>
          </a:solidFill>
          <a:latin typeface="Calibri" pitchFamily="34" charset="0"/>
        </a:defRPr>
      </a:lvl8pPr>
      <a:lvl9pPr marL="2029564" algn="ctr" rtl="0" fontAlgn="base">
        <a:spcBef>
          <a:spcPct val="0"/>
        </a:spcBef>
        <a:spcAft>
          <a:spcPct val="0"/>
        </a:spcAft>
        <a:defRPr sz="4900">
          <a:solidFill>
            <a:schemeClr val="tx1"/>
          </a:solidFill>
          <a:latin typeface="Calibri" pitchFamily="34" charset="0"/>
        </a:defRPr>
      </a:lvl9pPr>
    </p:titleStyle>
    <p:bodyStyle>
      <a:lvl1pPr marL="380543" indent="-380543" algn="l" rtl="0" eaLnBrk="0" fontAlgn="base" hangingPunct="0">
        <a:spcBef>
          <a:spcPct val="20000"/>
        </a:spcBef>
        <a:spcAft>
          <a:spcPct val="0"/>
        </a:spcAft>
        <a:buFont typeface="Arial" charset="0"/>
        <a:buChar char="•"/>
        <a:defRPr sz="3600" kern="1200">
          <a:solidFill>
            <a:schemeClr val="tx1"/>
          </a:solidFill>
          <a:latin typeface="+mn-lt"/>
          <a:ea typeface="+mn-ea"/>
          <a:cs typeface="+mn-cs"/>
        </a:defRPr>
      </a:lvl1pPr>
      <a:lvl2pPr marL="824504" indent="-317116" algn="l" rtl="0" eaLnBrk="0" fontAlgn="base" hangingPunct="0">
        <a:spcBef>
          <a:spcPct val="20000"/>
        </a:spcBef>
        <a:spcAft>
          <a:spcPct val="0"/>
        </a:spcAft>
        <a:buFont typeface="Arial" charset="0"/>
        <a:buChar char="–"/>
        <a:defRPr sz="3100" kern="1200">
          <a:solidFill>
            <a:schemeClr val="tx1"/>
          </a:solidFill>
          <a:latin typeface="+mn-lt"/>
          <a:ea typeface="+mn-ea"/>
          <a:cs typeface="+mn-cs"/>
        </a:defRPr>
      </a:lvl2pPr>
      <a:lvl3pPr marL="1268479" indent="-253708" algn="l" rtl="0" eaLnBrk="0" fontAlgn="base" hangingPunct="0">
        <a:spcBef>
          <a:spcPct val="20000"/>
        </a:spcBef>
        <a:spcAft>
          <a:spcPct val="0"/>
        </a:spcAft>
        <a:buFont typeface="Arial" charset="0"/>
        <a:buChar char="•"/>
        <a:defRPr sz="2700" kern="1200">
          <a:solidFill>
            <a:schemeClr val="tx1"/>
          </a:solidFill>
          <a:latin typeface="+mn-lt"/>
          <a:ea typeface="+mn-ea"/>
          <a:cs typeface="+mn-cs"/>
        </a:defRPr>
      </a:lvl3pPr>
      <a:lvl4pPr marL="1775869" indent="-253708" algn="l" rtl="0" eaLnBrk="0" fontAlgn="base" hangingPunct="0">
        <a:spcBef>
          <a:spcPct val="20000"/>
        </a:spcBef>
        <a:spcAft>
          <a:spcPct val="0"/>
        </a:spcAft>
        <a:buFont typeface="Arial" charset="0"/>
        <a:buChar char="–"/>
        <a:defRPr sz="2200" kern="1200">
          <a:solidFill>
            <a:schemeClr val="tx1"/>
          </a:solidFill>
          <a:latin typeface="+mn-lt"/>
          <a:ea typeface="+mn-ea"/>
          <a:cs typeface="+mn-cs"/>
        </a:defRPr>
      </a:lvl4pPr>
      <a:lvl5pPr marL="2283257" indent="-253708" algn="l" rtl="0" eaLnBrk="0" fontAlgn="base" hangingPunct="0">
        <a:spcBef>
          <a:spcPct val="20000"/>
        </a:spcBef>
        <a:spcAft>
          <a:spcPct val="0"/>
        </a:spcAft>
        <a:buFont typeface="Arial" charset="0"/>
        <a:buChar char="»"/>
        <a:defRPr sz="2200" kern="1200">
          <a:solidFill>
            <a:schemeClr val="tx1"/>
          </a:solidFill>
          <a:latin typeface="+mn-lt"/>
          <a:ea typeface="+mn-ea"/>
          <a:cs typeface="+mn-cs"/>
        </a:defRPr>
      </a:lvl5pPr>
      <a:lvl6pPr marL="2790653" indent="-253708" algn="l" defTabSz="1014783"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98043" indent="-253708" algn="l" defTabSz="1014783"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05432" indent="-253708" algn="l" defTabSz="1014783"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12822" indent="-253708" algn="l" defTabSz="1014783"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4783" rtl="0" eaLnBrk="1" latinLnBrk="0" hangingPunct="1">
        <a:defRPr sz="2000" kern="1200">
          <a:solidFill>
            <a:schemeClr val="tx1"/>
          </a:solidFill>
          <a:latin typeface="+mn-lt"/>
          <a:ea typeface="+mn-ea"/>
          <a:cs typeface="+mn-cs"/>
        </a:defRPr>
      </a:lvl1pPr>
      <a:lvl2pPr marL="507397" algn="l" defTabSz="1014783" rtl="0" eaLnBrk="1" latinLnBrk="0" hangingPunct="1">
        <a:defRPr sz="2000" kern="1200">
          <a:solidFill>
            <a:schemeClr val="tx1"/>
          </a:solidFill>
          <a:latin typeface="+mn-lt"/>
          <a:ea typeface="+mn-ea"/>
          <a:cs typeface="+mn-cs"/>
        </a:defRPr>
      </a:lvl2pPr>
      <a:lvl3pPr marL="1014783" algn="l" defTabSz="1014783" rtl="0" eaLnBrk="1" latinLnBrk="0" hangingPunct="1">
        <a:defRPr sz="2000" kern="1200">
          <a:solidFill>
            <a:schemeClr val="tx1"/>
          </a:solidFill>
          <a:latin typeface="+mn-lt"/>
          <a:ea typeface="+mn-ea"/>
          <a:cs typeface="+mn-cs"/>
        </a:defRPr>
      </a:lvl3pPr>
      <a:lvl4pPr marL="1522174" algn="l" defTabSz="1014783" rtl="0" eaLnBrk="1" latinLnBrk="0" hangingPunct="1">
        <a:defRPr sz="2000" kern="1200">
          <a:solidFill>
            <a:schemeClr val="tx1"/>
          </a:solidFill>
          <a:latin typeface="+mn-lt"/>
          <a:ea typeface="+mn-ea"/>
          <a:cs typeface="+mn-cs"/>
        </a:defRPr>
      </a:lvl4pPr>
      <a:lvl5pPr marL="2029564" algn="l" defTabSz="1014783" rtl="0" eaLnBrk="1" latinLnBrk="0" hangingPunct="1">
        <a:defRPr sz="2000" kern="1200">
          <a:solidFill>
            <a:schemeClr val="tx1"/>
          </a:solidFill>
          <a:latin typeface="+mn-lt"/>
          <a:ea typeface="+mn-ea"/>
          <a:cs typeface="+mn-cs"/>
        </a:defRPr>
      </a:lvl5pPr>
      <a:lvl6pPr marL="2536955" algn="l" defTabSz="1014783" rtl="0" eaLnBrk="1" latinLnBrk="0" hangingPunct="1">
        <a:defRPr sz="2000" kern="1200">
          <a:solidFill>
            <a:schemeClr val="tx1"/>
          </a:solidFill>
          <a:latin typeface="+mn-lt"/>
          <a:ea typeface="+mn-ea"/>
          <a:cs typeface="+mn-cs"/>
        </a:defRPr>
      </a:lvl6pPr>
      <a:lvl7pPr marL="3044345" algn="l" defTabSz="1014783" rtl="0" eaLnBrk="1" latinLnBrk="0" hangingPunct="1">
        <a:defRPr sz="2000" kern="1200">
          <a:solidFill>
            <a:schemeClr val="tx1"/>
          </a:solidFill>
          <a:latin typeface="+mn-lt"/>
          <a:ea typeface="+mn-ea"/>
          <a:cs typeface="+mn-cs"/>
        </a:defRPr>
      </a:lvl7pPr>
      <a:lvl8pPr marL="3551738" algn="l" defTabSz="1014783" rtl="0" eaLnBrk="1" latinLnBrk="0" hangingPunct="1">
        <a:defRPr sz="2000" kern="1200">
          <a:solidFill>
            <a:schemeClr val="tx1"/>
          </a:solidFill>
          <a:latin typeface="+mn-lt"/>
          <a:ea typeface="+mn-ea"/>
          <a:cs typeface="+mn-cs"/>
        </a:defRPr>
      </a:lvl8pPr>
      <a:lvl9pPr marL="4059126" algn="l" defTabSz="1014783" rtl="0" eaLnBrk="1" latinLnBrk="0" hangingPunct="1">
        <a:defRPr sz="20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02920" y="311256"/>
            <a:ext cx="9052560" cy="1295400"/>
          </a:xfrm>
          <a:prstGeom prst="rect">
            <a:avLst/>
          </a:prstGeom>
          <a:noFill/>
          <a:ln w="9525">
            <a:noFill/>
            <a:miter lim="800000"/>
            <a:headEnd/>
            <a:tailEnd/>
          </a:ln>
        </p:spPr>
        <p:txBody>
          <a:bodyPr vert="horz" wrap="square" lIns="101503" tIns="50754" rIns="101503" bIns="50754"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502920" y="1813597"/>
            <a:ext cx="9052560" cy="5129425"/>
          </a:xfrm>
          <a:prstGeom prst="rect">
            <a:avLst/>
          </a:prstGeom>
          <a:noFill/>
          <a:ln w="9525">
            <a:noFill/>
            <a:miter lim="800000"/>
            <a:headEnd/>
            <a:tailEnd/>
          </a:ln>
        </p:spPr>
        <p:txBody>
          <a:bodyPr vert="horz" wrap="square" lIns="101503" tIns="50754" rIns="101503" bIns="5075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502920" y="7203864"/>
            <a:ext cx="2346960" cy="413808"/>
          </a:xfrm>
          <a:prstGeom prst="rect">
            <a:avLst/>
          </a:prstGeom>
        </p:spPr>
        <p:txBody>
          <a:bodyPr vert="horz" lIns="101503" tIns="50754" rIns="101503" bIns="50754" rtlCol="0" anchor="ctr"/>
          <a:lstStyle>
            <a:lvl1pPr algn="l" fontAlgn="auto">
              <a:spcBef>
                <a:spcPts val="0"/>
              </a:spcBef>
              <a:spcAft>
                <a:spcPts val="0"/>
              </a:spcAft>
              <a:defRPr sz="1300">
                <a:solidFill>
                  <a:schemeClr val="tx1">
                    <a:tint val="75000"/>
                  </a:schemeClr>
                </a:solidFill>
                <a:latin typeface="+mn-lt"/>
                <a:cs typeface="+mn-cs"/>
              </a:defRPr>
            </a:lvl1pPr>
          </a:lstStyle>
          <a:p>
            <a:pPr>
              <a:defRPr/>
            </a:pPr>
            <a:fld id="{DC86CAA8-16A0-4E1C-9D4D-47D161CA7E4C}" type="datetimeFigureOut">
              <a:rPr lang="en-US">
                <a:solidFill>
                  <a:prstClr val="black">
                    <a:tint val="75000"/>
                  </a:prstClr>
                </a:solidFill>
              </a:rPr>
              <a:pPr>
                <a:defRPr/>
              </a:pPr>
              <a:t>11/20/2013</a:t>
            </a:fld>
            <a:endParaRPr lang="en-US">
              <a:solidFill>
                <a:prstClr val="black">
                  <a:tint val="75000"/>
                </a:prstClr>
              </a:solidFill>
            </a:endParaRPr>
          </a:p>
        </p:txBody>
      </p:sp>
      <p:sp>
        <p:nvSpPr>
          <p:cNvPr id="5" name="Footer Placeholder 4"/>
          <p:cNvSpPr>
            <a:spLocks noGrp="1"/>
          </p:cNvSpPr>
          <p:nvPr>
            <p:ph type="ftr" sz="quarter" idx="3"/>
          </p:nvPr>
        </p:nvSpPr>
        <p:spPr>
          <a:xfrm>
            <a:off x="3436620" y="7203864"/>
            <a:ext cx="3185160" cy="413808"/>
          </a:xfrm>
          <a:prstGeom prst="rect">
            <a:avLst/>
          </a:prstGeom>
        </p:spPr>
        <p:txBody>
          <a:bodyPr vert="horz" lIns="101503" tIns="50754" rIns="101503" bIns="50754" rtlCol="0" anchor="ctr"/>
          <a:lstStyle>
            <a:lvl1pPr algn="ctr" fontAlgn="auto">
              <a:spcBef>
                <a:spcPts val="0"/>
              </a:spcBef>
              <a:spcAft>
                <a:spcPts val="0"/>
              </a:spcAft>
              <a:defRPr sz="13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7208520" y="7203864"/>
            <a:ext cx="2346960" cy="413808"/>
          </a:xfrm>
          <a:prstGeom prst="rect">
            <a:avLst/>
          </a:prstGeom>
        </p:spPr>
        <p:txBody>
          <a:bodyPr vert="horz" lIns="101503" tIns="50754" rIns="101503" bIns="50754" rtlCol="0" anchor="ctr"/>
          <a:lstStyle>
            <a:lvl1pPr algn="r" fontAlgn="auto">
              <a:spcBef>
                <a:spcPts val="0"/>
              </a:spcBef>
              <a:spcAft>
                <a:spcPts val="0"/>
              </a:spcAft>
              <a:defRPr sz="1300">
                <a:solidFill>
                  <a:schemeClr val="tx1">
                    <a:tint val="75000"/>
                  </a:schemeClr>
                </a:solidFill>
                <a:latin typeface="+mn-lt"/>
                <a:cs typeface="+mn-cs"/>
              </a:defRPr>
            </a:lvl1pPr>
          </a:lstStyle>
          <a:p>
            <a:pPr>
              <a:defRPr/>
            </a:pPr>
            <a:fld id="{76D73FC7-CF8B-46B0-AACE-C8530EEF6B02}"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44" r:id="rId1"/>
  </p:sldLayoutIdLst>
  <p:txStyles>
    <p:titleStyle>
      <a:lvl1pPr algn="ctr" rtl="0" eaLnBrk="0" fontAlgn="base" hangingPunct="0">
        <a:spcBef>
          <a:spcPct val="0"/>
        </a:spcBef>
        <a:spcAft>
          <a:spcPct val="0"/>
        </a:spcAft>
        <a:defRPr sz="4900" kern="1200">
          <a:solidFill>
            <a:schemeClr val="tx1"/>
          </a:solidFill>
          <a:latin typeface="+mj-lt"/>
          <a:ea typeface="+mj-ea"/>
          <a:cs typeface="+mj-cs"/>
        </a:defRPr>
      </a:lvl1pPr>
      <a:lvl2pPr algn="ctr" rtl="0" eaLnBrk="0" fontAlgn="base" hangingPunct="0">
        <a:spcBef>
          <a:spcPct val="0"/>
        </a:spcBef>
        <a:spcAft>
          <a:spcPct val="0"/>
        </a:spcAft>
        <a:defRPr sz="4900">
          <a:solidFill>
            <a:schemeClr val="tx1"/>
          </a:solidFill>
          <a:latin typeface="Calibri" pitchFamily="34" charset="0"/>
        </a:defRPr>
      </a:lvl2pPr>
      <a:lvl3pPr algn="ctr" rtl="0" eaLnBrk="0" fontAlgn="base" hangingPunct="0">
        <a:spcBef>
          <a:spcPct val="0"/>
        </a:spcBef>
        <a:spcAft>
          <a:spcPct val="0"/>
        </a:spcAft>
        <a:defRPr sz="4900">
          <a:solidFill>
            <a:schemeClr val="tx1"/>
          </a:solidFill>
          <a:latin typeface="Calibri" pitchFamily="34" charset="0"/>
        </a:defRPr>
      </a:lvl3pPr>
      <a:lvl4pPr algn="ctr" rtl="0" eaLnBrk="0" fontAlgn="base" hangingPunct="0">
        <a:spcBef>
          <a:spcPct val="0"/>
        </a:spcBef>
        <a:spcAft>
          <a:spcPct val="0"/>
        </a:spcAft>
        <a:defRPr sz="4900">
          <a:solidFill>
            <a:schemeClr val="tx1"/>
          </a:solidFill>
          <a:latin typeface="Calibri" pitchFamily="34" charset="0"/>
        </a:defRPr>
      </a:lvl4pPr>
      <a:lvl5pPr algn="ctr" rtl="0" eaLnBrk="0" fontAlgn="base" hangingPunct="0">
        <a:spcBef>
          <a:spcPct val="0"/>
        </a:spcBef>
        <a:spcAft>
          <a:spcPct val="0"/>
        </a:spcAft>
        <a:defRPr sz="4900">
          <a:solidFill>
            <a:schemeClr val="tx1"/>
          </a:solidFill>
          <a:latin typeface="Calibri" pitchFamily="34" charset="0"/>
        </a:defRPr>
      </a:lvl5pPr>
      <a:lvl6pPr marL="507515" algn="ctr" rtl="0" fontAlgn="base">
        <a:spcBef>
          <a:spcPct val="0"/>
        </a:spcBef>
        <a:spcAft>
          <a:spcPct val="0"/>
        </a:spcAft>
        <a:defRPr sz="4900">
          <a:solidFill>
            <a:schemeClr val="tx1"/>
          </a:solidFill>
          <a:latin typeface="Calibri" pitchFamily="34" charset="0"/>
        </a:defRPr>
      </a:lvl6pPr>
      <a:lvl7pPr marL="1015021" algn="ctr" rtl="0" fontAlgn="base">
        <a:spcBef>
          <a:spcPct val="0"/>
        </a:spcBef>
        <a:spcAft>
          <a:spcPct val="0"/>
        </a:spcAft>
        <a:defRPr sz="4900">
          <a:solidFill>
            <a:schemeClr val="tx1"/>
          </a:solidFill>
          <a:latin typeface="Calibri" pitchFamily="34" charset="0"/>
        </a:defRPr>
      </a:lvl7pPr>
      <a:lvl8pPr marL="1522529" algn="ctr" rtl="0" fontAlgn="base">
        <a:spcBef>
          <a:spcPct val="0"/>
        </a:spcBef>
        <a:spcAft>
          <a:spcPct val="0"/>
        </a:spcAft>
        <a:defRPr sz="4900">
          <a:solidFill>
            <a:schemeClr val="tx1"/>
          </a:solidFill>
          <a:latin typeface="Calibri" pitchFamily="34" charset="0"/>
        </a:defRPr>
      </a:lvl8pPr>
      <a:lvl9pPr marL="2030039" algn="ctr" rtl="0" fontAlgn="base">
        <a:spcBef>
          <a:spcPct val="0"/>
        </a:spcBef>
        <a:spcAft>
          <a:spcPct val="0"/>
        </a:spcAft>
        <a:defRPr sz="4900">
          <a:solidFill>
            <a:schemeClr val="tx1"/>
          </a:solidFill>
          <a:latin typeface="Calibri" pitchFamily="34" charset="0"/>
        </a:defRPr>
      </a:lvl9pPr>
    </p:titleStyle>
    <p:bodyStyle>
      <a:lvl1pPr marL="380632" indent="-380632" algn="l" rtl="0" eaLnBrk="0" fontAlgn="base" hangingPunct="0">
        <a:spcBef>
          <a:spcPct val="20000"/>
        </a:spcBef>
        <a:spcAft>
          <a:spcPct val="0"/>
        </a:spcAft>
        <a:buFont typeface="Arial" charset="0"/>
        <a:buChar char="•"/>
        <a:defRPr sz="3600" kern="1200">
          <a:solidFill>
            <a:schemeClr val="tx1"/>
          </a:solidFill>
          <a:latin typeface="+mn-lt"/>
          <a:ea typeface="+mn-ea"/>
          <a:cs typeface="+mn-cs"/>
        </a:defRPr>
      </a:lvl1pPr>
      <a:lvl2pPr marL="824697" indent="-317190" algn="l" rtl="0" eaLnBrk="0" fontAlgn="base" hangingPunct="0">
        <a:spcBef>
          <a:spcPct val="20000"/>
        </a:spcBef>
        <a:spcAft>
          <a:spcPct val="0"/>
        </a:spcAft>
        <a:buFont typeface="Arial" charset="0"/>
        <a:buChar char="–"/>
        <a:defRPr sz="3100" kern="1200">
          <a:solidFill>
            <a:schemeClr val="tx1"/>
          </a:solidFill>
          <a:latin typeface="+mn-lt"/>
          <a:ea typeface="+mn-ea"/>
          <a:cs typeface="+mn-cs"/>
        </a:defRPr>
      </a:lvl2pPr>
      <a:lvl3pPr marL="1268775" indent="-253767" algn="l" rtl="0" eaLnBrk="0" fontAlgn="base" hangingPunct="0">
        <a:spcBef>
          <a:spcPct val="20000"/>
        </a:spcBef>
        <a:spcAft>
          <a:spcPct val="0"/>
        </a:spcAft>
        <a:buFont typeface="Arial" charset="0"/>
        <a:buChar char="•"/>
        <a:defRPr sz="2700" kern="1200">
          <a:solidFill>
            <a:schemeClr val="tx1"/>
          </a:solidFill>
          <a:latin typeface="+mn-lt"/>
          <a:ea typeface="+mn-ea"/>
          <a:cs typeface="+mn-cs"/>
        </a:defRPr>
      </a:lvl3pPr>
      <a:lvl4pPr marL="1776285" indent="-253767" algn="l" rtl="0" eaLnBrk="0" fontAlgn="base" hangingPunct="0">
        <a:spcBef>
          <a:spcPct val="20000"/>
        </a:spcBef>
        <a:spcAft>
          <a:spcPct val="0"/>
        </a:spcAft>
        <a:buFont typeface="Arial" charset="0"/>
        <a:buChar char="–"/>
        <a:defRPr sz="2200" kern="1200">
          <a:solidFill>
            <a:schemeClr val="tx1"/>
          </a:solidFill>
          <a:latin typeface="+mn-lt"/>
          <a:ea typeface="+mn-ea"/>
          <a:cs typeface="+mn-cs"/>
        </a:defRPr>
      </a:lvl4pPr>
      <a:lvl5pPr marL="2283791" indent="-253767" algn="l" rtl="0" eaLnBrk="0" fontAlgn="base" hangingPunct="0">
        <a:spcBef>
          <a:spcPct val="20000"/>
        </a:spcBef>
        <a:spcAft>
          <a:spcPct val="0"/>
        </a:spcAft>
        <a:buFont typeface="Arial" charset="0"/>
        <a:buChar char="»"/>
        <a:defRPr sz="2200" kern="1200">
          <a:solidFill>
            <a:schemeClr val="tx1"/>
          </a:solidFill>
          <a:latin typeface="+mn-lt"/>
          <a:ea typeface="+mn-ea"/>
          <a:cs typeface="+mn-cs"/>
        </a:defRPr>
      </a:lvl5pPr>
      <a:lvl6pPr marL="2791306" indent="-253767" algn="l" defTabSz="1015021"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98814" indent="-253767" algn="l" defTabSz="1015021"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06322" indent="-253767" algn="l" defTabSz="1015021"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13830" indent="-253767" algn="l" defTabSz="1015021"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5021" rtl="0" eaLnBrk="1" latinLnBrk="0" hangingPunct="1">
        <a:defRPr sz="2000" kern="1200">
          <a:solidFill>
            <a:schemeClr val="tx1"/>
          </a:solidFill>
          <a:latin typeface="+mn-lt"/>
          <a:ea typeface="+mn-ea"/>
          <a:cs typeface="+mn-cs"/>
        </a:defRPr>
      </a:lvl1pPr>
      <a:lvl2pPr marL="507515" algn="l" defTabSz="1015021" rtl="0" eaLnBrk="1" latinLnBrk="0" hangingPunct="1">
        <a:defRPr sz="2000" kern="1200">
          <a:solidFill>
            <a:schemeClr val="tx1"/>
          </a:solidFill>
          <a:latin typeface="+mn-lt"/>
          <a:ea typeface="+mn-ea"/>
          <a:cs typeface="+mn-cs"/>
        </a:defRPr>
      </a:lvl2pPr>
      <a:lvl3pPr marL="1015021" algn="l" defTabSz="1015021" rtl="0" eaLnBrk="1" latinLnBrk="0" hangingPunct="1">
        <a:defRPr sz="2000" kern="1200">
          <a:solidFill>
            <a:schemeClr val="tx1"/>
          </a:solidFill>
          <a:latin typeface="+mn-lt"/>
          <a:ea typeface="+mn-ea"/>
          <a:cs typeface="+mn-cs"/>
        </a:defRPr>
      </a:lvl3pPr>
      <a:lvl4pPr marL="1522529" algn="l" defTabSz="1015021" rtl="0" eaLnBrk="1" latinLnBrk="0" hangingPunct="1">
        <a:defRPr sz="2000" kern="1200">
          <a:solidFill>
            <a:schemeClr val="tx1"/>
          </a:solidFill>
          <a:latin typeface="+mn-lt"/>
          <a:ea typeface="+mn-ea"/>
          <a:cs typeface="+mn-cs"/>
        </a:defRPr>
      </a:lvl4pPr>
      <a:lvl5pPr marL="2030039" algn="l" defTabSz="1015021" rtl="0" eaLnBrk="1" latinLnBrk="0" hangingPunct="1">
        <a:defRPr sz="2000" kern="1200">
          <a:solidFill>
            <a:schemeClr val="tx1"/>
          </a:solidFill>
          <a:latin typeface="+mn-lt"/>
          <a:ea typeface="+mn-ea"/>
          <a:cs typeface="+mn-cs"/>
        </a:defRPr>
      </a:lvl5pPr>
      <a:lvl6pPr marL="2537548" algn="l" defTabSz="1015021" rtl="0" eaLnBrk="1" latinLnBrk="0" hangingPunct="1">
        <a:defRPr sz="2000" kern="1200">
          <a:solidFill>
            <a:schemeClr val="tx1"/>
          </a:solidFill>
          <a:latin typeface="+mn-lt"/>
          <a:ea typeface="+mn-ea"/>
          <a:cs typeface="+mn-cs"/>
        </a:defRPr>
      </a:lvl6pPr>
      <a:lvl7pPr marL="3045057" algn="l" defTabSz="1015021" rtl="0" eaLnBrk="1" latinLnBrk="0" hangingPunct="1">
        <a:defRPr sz="2000" kern="1200">
          <a:solidFill>
            <a:schemeClr val="tx1"/>
          </a:solidFill>
          <a:latin typeface="+mn-lt"/>
          <a:ea typeface="+mn-ea"/>
          <a:cs typeface="+mn-cs"/>
        </a:defRPr>
      </a:lvl7pPr>
      <a:lvl8pPr marL="3552569" algn="l" defTabSz="1015021" rtl="0" eaLnBrk="1" latinLnBrk="0" hangingPunct="1">
        <a:defRPr sz="2000" kern="1200">
          <a:solidFill>
            <a:schemeClr val="tx1"/>
          </a:solidFill>
          <a:latin typeface="+mn-lt"/>
          <a:ea typeface="+mn-ea"/>
          <a:cs typeface="+mn-cs"/>
        </a:defRPr>
      </a:lvl8pPr>
      <a:lvl9pPr marL="4060076" algn="l" defTabSz="1015021" rtl="0" eaLnBrk="1" latinLnBrk="0" hangingPunct="1">
        <a:defRPr sz="20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02920" y="311256"/>
            <a:ext cx="9052560" cy="1295400"/>
          </a:xfrm>
          <a:prstGeom prst="rect">
            <a:avLst/>
          </a:prstGeom>
          <a:noFill/>
          <a:ln w="9525">
            <a:noFill/>
            <a:miter lim="800000"/>
            <a:headEnd/>
            <a:tailEnd/>
          </a:ln>
        </p:spPr>
        <p:txBody>
          <a:bodyPr vert="horz" wrap="square" lIns="101538" tIns="50771" rIns="101538" bIns="50771"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502920" y="1813593"/>
            <a:ext cx="9052560" cy="5129425"/>
          </a:xfrm>
          <a:prstGeom prst="rect">
            <a:avLst/>
          </a:prstGeom>
          <a:noFill/>
          <a:ln w="9525">
            <a:noFill/>
            <a:miter lim="800000"/>
            <a:headEnd/>
            <a:tailEnd/>
          </a:ln>
        </p:spPr>
        <p:txBody>
          <a:bodyPr vert="horz" wrap="square" lIns="101538" tIns="50771" rIns="101538" bIns="5077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502920" y="7203864"/>
            <a:ext cx="2346960" cy="413808"/>
          </a:xfrm>
          <a:prstGeom prst="rect">
            <a:avLst/>
          </a:prstGeom>
        </p:spPr>
        <p:txBody>
          <a:bodyPr vert="horz" lIns="101538" tIns="50771" rIns="101538" bIns="50771" rtlCol="0" anchor="ctr"/>
          <a:lstStyle>
            <a:lvl1pPr algn="l" fontAlgn="auto">
              <a:spcBef>
                <a:spcPts val="0"/>
              </a:spcBef>
              <a:spcAft>
                <a:spcPts val="0"/>
              </a:spcAft>
              <a:defRPr sz="1300">
                <a:solidFill>
                  <a:schemeClr val="tx1">
                    <a:tint val="75000"/>
                  </a:schemeClr>
                </a:solidFill>
                <a:latin typeface="+mn-lt"/>
                <a:cs typeface="+mn-cs"/>
              </a:defRPr>
            </a:lvl1pPr>
          </a:lstStyle>
          <a:p>
            <a:pPr>
              <a:defRPr/>
            </a:pPr>
            <a:fld id="{DC86CAA8-16A0-4E1C-9D4D-47D161CA7E4C}" type="datetimeFigureOut">
              <a:rPr lang="en-US">
                <a:solidFill>
                  <a:prstClr val="black">
                    <a:tint val="75000"/>
                  </a:prstClr>
                </a:solidFill>
              </a:rPr>
              <a:pPr>
                <a:defRPr/>
              </a:pPr>
              <a:t>11/20/2013</a:t>
            </a:fld>
            <a:endParaRPr lang="en-US">
              <a:solidFill>
                <a:prstClr val="black">
                  <a:tint val="75000"/>
                </a:prstClr>
              </a:solidFill>
            </a:endParaRPr>
          </a:p>
        </p:txBody>
      </p:sp>
      <p:sp>
        <p:nvSpPr>
          <p:cNvPr id="5" name="Footer Placeholder 4"/>
          <p:cNvSpPr>
            <a:spLocks noGrp="1"/>
          </p:cNvSpPr>
          <p:nvPr>
            <p:ph type="ftr" sz="quarter" idx="3"/>
          </p:nvPr>
        </p:nvSpPr>
        <p:spPr>
          <a:xfrm>
            <a:off x="3436620" y="7203864"/>
            <a:ext cx="3185160" cy="413808"/>
          </a:xfrm>
          <a:prstGeom prst="rect">
            <a:avLst/>
          </a:prstGeom>
        </p:spPr>
        <p:txBody>
          <a:bodyPr vert="horz" lIns="101538" tIns="50771" rIns="101538" bIns="50771" rtlCol="0" anchor="ctr"/>
          <a:lstStyle>
            <a:lvl1pPr algn="ctr" fontAlgn="auto">
              <a:spcBef>
                <a:spcPts val="0"/>
              </a:spcBef>
              <a:spcAft>
                <a:spcPts val="0"/>
              </a:spcAft>
              <a:defRPr sz="13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7208520" y="7203864"/>
            <a:ext cx="2346960" cy="413808"/>
          </a:xfrm>
          <a:prstGeom prst="rect">
            <a:avLst/>
          </a:prstGeom>
        </p:spPr>
        <p:txBody>
          <a:bodyPr vert="horz" lIns="101538" tIns="50771" rIns="101538" bIns="50771" rtlCol="0" anchor="ctr"/>
          <a:lstStyle>
            <a:lvl1pPr algn="r" fontAlgn="auto">
              <a:spcBef>
                <a:spcPts val="0"/>
              </a:spcBef>
              <a:spcAft>
                <a:spcPts val="0"/>
              </a:spcAft>
              <a:defRPr sz="1300">
                <a:solidFill>
                  <a:schemeClr val="tx1">
                    <a:tint val="75000"/>
                  </a:schemeClr>
                </a:solidFill>
                <a:latin typeface="+mn-lt"/>
                <a:cs typeface="+mn-cs"/>
              </a:defRPr>
            </a:lvl1pPr>
          </a:lstStyle>
          <a:p>
            <a:pPr>
              <a:defRPr/>
            </a:pPr>
            <a:fld id="{76D73FC7-CF8B-46B0-AACE-C8530EEF6B02}"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46" r:id="rId1"/>
  </p:sldLayoutIdLst>
  <p:txStyles>
    <p:titleStyle>
      <a:lvl1pPr algn="ctr" rtl="0" eaLnBrk="0" fontAlgn="base" hangingPunct="0">
        <a:spcBef>
          <a:spcPct val="0"/>
        </a:spcBef>
        <a:spcAft>
          <a:spcPct val="0"/>
        </a:spcAft>
        <a:defRPr sz="4900" kern="1200">
          <a:solidFill>
            <a:schemeClr val="tx1"/>
          </a:solidFill>
          <a:latin typeface="+mj-lt"/>
          <a:ea typeface="+mj-ea"/>
          <a:cs typeface="+mj-cs"/>
        </a:defRPr>
      </a:lvl1pPr>
      <a:lvl2pPr algn="ctr" rtl="0" eaLnBrk="0" fontAlgn="base" hangingPunct="0">
        <a:spcBef>
          <a:spcPct val="0"/>
        </a:spcBef>
        <a:spcAft>
          <a:spcPct val="0"/>
        </a:spcAft>
        <a:defRPr sz="4900">
          <a:solidFill>
            <a:schemeClr val="tx1"/>
          </a:solidFill>
          <a:latin typeface="Calibri" pitchFamily="34" charset="0"/>
        </a:defRPr>
      </a:lvl2pPr>
      <a:lvl3pPr algn="ctr" rtl="0" eaLnBrk="0" fontAlgn="base" hangingPunct="0">
        <a:spcBef>
          <a:spcPct val="0"/>
        </a:spcBef>
        <a:spcAft>
          <a:spcPct val="0"/>
        </a:spcAft>
        <a:defRPr sz="4900">
          <a:solidFill>
            <a:schemeClr val="tx1"/>
          </a:solidFill>
          <a:latin typeface="Calibri" pitchFamily="34" charset="0"/>
        </a:defRPr>
      </a:lvl3pPr>
      <a:lvl4pPr algn="ctr" rtl="0" eaLnBrk="0" fontAlgn="base" hangingPunct="0">
        <a:spcBef>
          <a:spcPct val="0"/>
        </a:spcBef>
        <a:spcAft>
          <a:spcPct val="0"/>
        </a:spcAft>
        <a:defRPr sz="4900">
          <a:solidFill>
            <a:schemeClr val="tx1"/>
          </a:solidFill>
          <a:latin typeface="Calibri" pitchFamily="34" charset="0"/>
        </a:defRPr>
      </a:lvl4pPr>
      <a:lvl5pPr algn="ctr" rtl="0" eaLnBrk="0" fontAlgn="base" hangingPunct="0">
        <a:spcBef>
          <a:spcPct val="0"/>
        </a:spcBef>
        <a:spcAft>
          <a:spcPct val="0"/>
        </a:spcAft>
        <a:defRPr sz="4900">
          <a:solidFill>
            <a:schemeClr val="tx1"/>
          </a:solidFill>
          <a:latin typeface="Calibri" pitchFamily="34" charset="0"/>
        </a:defRPr>
      </a:lvl5pPr>
      <a:lvl6pPr marL="507692" algn="ctr" rtl="0" fontAlgn="base">
        <a:spcBef>
          <a:spcPct val="0"/>
        </a:spcBef>
        <a:spcAft>
          <a:spcPct val="0"/>
        </a:spcAft>
        <a:defRPr sz="4900">
          <a:solidFill>
            <a:schemeClr val="tx1"/>
          </a:solidFill>
          <a:latin typeface="Calibri" pitchFamily="34" charset="0"/>
        </a:defRPr>
      </a:lvl6pPr>
      <a:lvl7pPr marL="1015376" algn="ctr" rtl="0" fontAlgn="base">
        <a:spcBef>
          <a:spcPct val="0"/>
        </a:spcBef>
        <a:spcAft>
          <a:spcPct val="0"/>
        </a:spcAft>
        <a:defRPr sz="4900">
          <a:solidFill>
            <a:schemeClr val="tx1"/>
          </a:solidFill>
          <a:latin typeface="Calibri" pitchFamily="34" charset="0"/>
        </a:defRPr>
      </a:lvl7pPr>
      <a:lvl8pPr marL="1523063" algn="ctr" rtl="0" fontAlgn="base">
        <a:spcBef>
          <a:spcPct val="0"/>
        </a:spcBef>
        <a:spcAft>
          <a:spcPct val="0"/>
        </a:spcAft>
        <a:defRPr sz="4900">
          <a:solidFill>
            <a:schemeClr val="tx1"/>
          </a:solidFill>
          <a:latin typeface="Calibri" pitchFamily="34" charset="0"/>
        </a:defRPr>
      </a:lvl8pPr>
      <a:lvl9pPr marL="2030751" algn="ctr" rtl="0" fontAlgn="base">
        <a:spcBef>
          <a:spcPct val="0"/>
        </a:spcBef>
        <a:spcAft>
          <a:spcPct val="0"/>
        </a:spcAft>
        <a:defRPr sz="4900">
          <a:solidFill>
            <a:schemeClr val="tx1"/>
          </a:solidFill>
          <a:latin typeface="Calibri" pitchFamily="34" charset="0"/>
        </a:defRPr>
      </a:lvl9pPr>
    </p:titleStyle>
    <p:bodyStyle>
      <a:lvl1pPr marL="380766" indent="-380766" algn="l" rtl="0" eaLnBrk="0" fontAlgn="base" hangingPunct="0">
        <a:spcBef>
          <a:spcPct val="20000"/>
        </a:spcBef>
        <a:spcAft>
          <a:spcPct val="0"/>
        </a:spcAft>
        <a:buFont typeface="Arial" charset="0"/>
        <a:buChar char="•"/>
        <a:defRPr sz="3600" kern="1200">
          <a:solidFill>
            <a:schemeClr val="tx1"/>
          </a:solidFill>
          <a:latin typeface="+mn-lt"/>
          <a:ea typeface="+mn-ea"/>
          <a:cs typeface="+mn-cs"/>
        </a:defRPr>
      </a:lvl1pPr>
      <a:lvl2pPr marL="824988" indent="-317301" algn="l" rtl="0" eaLnBrk="0" fontAlgn="base" hangingPunct="0">
        <a:spcBef>
          <a:spcPct val="20000"/>
        </a:spcBef>
        <a:spcAft>
          <a:spcPct val="0"/>
        </a:spcAft>
        <a:buFont typeface="Arial" charset="0"/>
        <a:buChar char="–"/>
        <a:defRPr sz="3100" kern="1200">
          <a:solidFill>
            <a:schemeClr val="tx1"/>
          </a:solidFill>
          <a:latin typeface="+mn-lt"/>
          <a:ea typeface="+mn-ea"/>
          <a:cs typeface="+mn-cs"/>
        </a:defRPr>
      </a:lvl2pPr>
      <a:lvl3pPr marL="1269220" indent="-253855" algn="l" rtl="0" eaLnBrk="0" fontAlgn="base" hangingPunct="0">
        <a:spcBef>
          <a:spcPct val="20000"/>
        </a:spcBef>
        <a:spcAft>
          <a:spcPct val="0"/>
        </a:spcAft>
        <a:buFont typeface="Arial" charset="0"/>
        <a:buChar char="•"/>
        <a:defRPr sz="2700" kern="1200">
          <a:solidFill>
            <a:schemeClr val="tx1"/>
          </a:solidFill>
          <a:latin typeface="+mn-lt"/>
          <a:ea typeface="+mn-ea"/>
          <a:cs typeface="+mn-cs"/>
        </a:defRPr>
      </a:lvl3pPr>
      <a:lvl4pPr marL="1776909" indent="-253855" algn="l" rtl="0" eaLnBrk="0" fontAlgn="base" hangingPunct="0">
        <a:spcBef>
          <a:spcPct val="20000"/>
        </a:spcBef>
        <a:spcAft>
          <a:spcPct val="0"/>
        </a:spcAft>
        <a:buFont typeface="Arial" charset="0"/>
        <a:buChar char="–"/>
        <a:defRPr sz="2200" kern="1200">
          <a:solidFill>
            <a:schemeClr val="tx1"/>
          </a:solidFill>
          <a:latin typeface="+mn-lt"/>
          <a:ea typeface="+mn-ea"/>
          <a:cs typeface="+mn-cs"/>
        </a:defRPr>
      </a:lvl4pPr>
      <a:lvl5pPr marL="2284592" indent="-253855" algn="l" rtl="0" eaLnBrk="0" fontAlgn="base" hangingPunct="0">
        <a:spcBef>
          <a:spcPct val="20000"/>
        </a:spcBef>
        <a:spcAft>
          <a:spcPct val="0"/>
        </a:spcAft>
        <a:buFont typeface="Arial" charset="0"/>
        <a:buChar char="»"/>
        <a:defRPr sz="2200" kern="1200">
          <a:solidFill>
            <a:schemeClr val="tx1"/>
          </a:solidFill>
          <a:latin typeface="+mn-lt"/>
          <a:ea typeface="+mn-ea"/>
          <a:cs typeface="+mn-cs"/>
        </a:defRPr>
      </a:lvl5pPr>
      <a:lvl6pPr marL="2792285" indent="-253855" algn="l" defTabSz="1015376"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99971" indent="-253855" algn="l" defTabSz="1015376"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07658" indent="-253855" algn="l" defTabSz="1015376"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15343" indent="-253855" algn="l" defTabSz="1015376"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5376" rtl="0" eaLnBrk="1" latinLnBrk="0" hangingPunct="1">
        <a:defRPr sz="2000" kern="1200">
          <a:solidFill>
            <a:schemeClr val="tx1"/>
          </a:solidFill>
          <a:latin typeface="+mn-lt"/>
          <a:ea typeface="+mn-ea"/>
          <a:cs typeface="+mn-cs"/>
        </a:defRPr>
      </a:lvl1pPr>
      <a:lvl2pPr marL="507692" algn="l" defTabSz="1015376" rtl="0" eaLnBrk="1" latinLnBrk="0" hangingPunct="1">
        <a:defRPr sz="2000" kern="1200">
          <a:solidFill>
            <a:schemeClr val="tx1"/>
          </a:solidFill>
          <a:latin typeface="+mn-lt"/>
          <a:ea typeface="+mn-ea"/>
          <a:cs typeface="+mn-cs"/>
        </a:defRPr>
      </a:lvl2pPr>
      <a:lvl3pPr marL="1015376" algn="l" defTabSz="1015376" rtl="0" eaLnBrk="1" latinLnBrk="0" hangingPunct="1">
        <a:defRPr sz="2000" kern="1200">
          <a:solidFill>
            <a:schemeClr val="tx1"/>
          </a:solidFill>
          <a:latin typeface="+mn-lt"/>
          <a:ea typeface="+mn-ea"/>
          <a:cs typeface="+mn-cs"/>
        </a:defRPr>
      </a:lvl3pPr>
      <a:lvl4pPr marL="1523063" algn="l" defTabSz="1015376" rtl="0" eaLnBrk="1" latinLnBrk="0" hangingPunct="1">
        <a:defRPr sz="2000" kern="1200">
          <a:solidFill>
            <a:schemeClr val="tx1"/>
          </a:solidFill>
          <a:latin typeface="+mn-lt"/>
          <a:ea typeface="+mn-ea"/>
          <a:cs typeface="+mn-cs"/>
        </a:defRPr>
      </a:lvl4pPr>
      <a:lvl5pPr marL="2030751" algn="l" defTabSz="1015376" rtl="0" eaLnBrk="1" latinLnBrk="0" hangingPunct="1">
        <a:defRPr sz="2000" kern="1200">
          <a:solidFill>
            <a:schemeClr val="tx1"/>
          </a:solidFill>
          <a:latin typeface="+mn-lt"/>
          <a:ea typeface="+mn-ea"/>
          <a:cs typeface="+mn-cs"/>
        </a:defRPr>
      </a:lvl5pPr>
      <a:lvl6pPr marL="2538438" algn="l" defTabSz="1015376" rtl="0" eaLnBrk="1" latinLnBrk="0" hangingPunct="1">
        <a:defRPr sz="2000" kern="1200">
          <a:solidFill>
            <a:schemeClr val="tx1"/>
          </a:solidFill>
          <a:latin typeface="+mn-lt"/>
          <a:ea typeface="+mn-ea"/>
          <a:cs typeface="+mn-cs"/>
        </a:defRPr>
      </a:lvl6pPr>
      <a:lvl7pPr marL="3046125" algn="l" defTabSz="1015376" rtl="0" eaLnBrk="1" latinLnBrk="0" hangingPunct="1">
        <a:defRPr sz="2000" kern="1200">
          <a:solidFill>
            <a:schemeClr val="tx1"/>
          </a:solidFill>
          <a:latin typeface="+mn-lt"/>
          <a:ea typeface="+mn-ea"/>
          <a:cs typeface="+mn-cs"/>
        </a:defRPr>
      </a:lvl7pPr>
      <a:lvl8pPr marL="3553816" algn="l" defTabSz="1015376" rtl="0" eaLnBrk="1" latinLnBrk="0" hangingPunct="1">
        <a:defRPr sz="2000" kern="1200">
          <a:solidFill>
            <a:schemeClr val="tx1"/>
          </a:solidFill>
          <a:latin typeface="+mn-lt"/>
          <a:ea typeface="+mn-ea"/>
          <a:cs typeface="+mn-cs"/>
        </a:defRPr>
      </a:lvl8pPr>
      <a:lvl9pPr marL="4061500" algn="l" defTabSz="1015376" rtl="0" eaLnBrk="1" latinLnBrk="0" hangingPunct="1">
        <a:defRPr sz="20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02920" y="311256"/>
            <a:ext cx="9052560" cy="1295400"/>
          </a:xfrm>
          <a:prstGeom prst="rect">
            <a:avLst/>
          </a:prstGeom>
          <a:noFill/>
          <a:ln w="9525">
            <a:noFill/>
            <a:miter lim="800000"/>
            <a:headEnd/>
            <a:tailEnd/>
          </a:ln>
        </p:spPr>
        <p:txBody>
          <a:bodyPr vert="horz" wrap="square" lIns="101645" tIns="50823" rIns="101645" bIns="50823"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502920" y="1813583"/>
            <a:ext cx="9052560" cy="5129425"/>
          </a:xfrm>
          <a:prstGeom prst="rect">
            <a:avLst/>
          </a:prstGeom>
          <a:noFill/>
          <a:ln w="9525">
            <a:noFill/>
            <a:miter lim="800000"/>
            <a:headEnd/>
            <a:tailEnd/>
          </a:ln>
        </p:spPr>
        <p:txBody>
          <a:bodyPr vert="horz" wrap="square" lIns="101645" tIns="50823" rIns="101645" bIns="5082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502920" y="7203864"/>
            <a:ext cx="2346960" cy="413808"/>
          </a:xfrm>
          <a:prstGeom prst="rect">
            <a:avLst/>
          </a:prstGeom>
        </p:spPr>
        <p:txBody>
          <a:bodyPr vert="horz" lIns="101645" tIns="50823" rIns="101645" bIns="50823" rtlCol="0" anchor="ctr"/>
          <a:lstStyle>
            <a:lvl1pPr algn="l" fontAlgn="auto">
              <a:spcBef>
                <a:spcPts val="0"/>
              </a:spcBef>
              <a:spcAft>
                <a:spcPts val="0"/>
              </a:spcAft>
              <a:defRPr sz="1300">
                <a:solidFill>
                  <a:schemeClr val="tx1">
                    <a:tint val="75000"/>
                  </a:schemeClr>
                </a:solidFill>
                <a:latin typeface="+mn-lt"/>
                <a:cs typeface="+mn-cs"/>
              </a:defRPr>
            </a:lvl1pPr>
          </a:lstStyle>
          <a:p>
            <a:pPr>
              <a:defRPr/>
            </a:pPr>
            <a:fld id="{DC86CAA8-16A0-4E1C-9D4D-47D161CA7E4C}" type="datetimeFigureOut">
              <a:rPr lang="en-US">
                <a:solidFill>
                  <a:prstClr val="black">
                    <a:tint val="75000"/>
                  </a:prstClr>
                </a:solidFill>
              </a:rPr>
              <a:pPr>
                <a:defRPr/>
              </a:pPr>
              <a:t>11/20/2013</a:t>
            </a:fld>
            <a:endParaRPr lang="en-US">
              <a:solidFill>
                <a:prstClr val="black">
                  <a:tint val="75000"/>
                </a:prstClr>
              </a:solidFill>
            </a:endParaRPr>
          </a:p>
        </p:txBody>
      </p:sp>
      <p:sp>
        <p:nvSpPr>
          <p:cNvPr id="5" name="Footer Placeholder 4"/>
          <p:cNvSpPr>
            <a:spLocks noGrp="1"/>
          </p:cNvSpPr>
          <p:nvPr>
            <p:ph type="ftr" sz="quarter" idx="3"/>
          </p:nvPr>
        </p:nvSpPr>
        <p:spPr>
          <a:xfrm>
            <a:off x="3436620" y="7203864"/>
            <a:ext cx="3185160" cy="413808"/>
          </a:xfrm>
          <a:prstGeom prst="rect">
            <a:avLst/>
          </a:prstGeom>
        </p:spPr>
        <p:txBody>
          <a:bodyPr vert="horz" lIns="101645" tIns="50823" rIns="101645" bIns="50823" rtlCol="0" anchor="ctr"/>
          <a:lstStyle>
            <a:lvl1pPr algn="ctr" fontAlgn="auto">
              <a:spcBef>
                <a:spcPts val="0"/>
              </a:spcBef>
              <a:spcAft>
                <a:spcPts val="0"/>
              </a:spcAft>
              <a:defRPr sz="13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7208520" y="7203864"/>
            <a:ext cx="2346960" cy="413808"/>
          </a:xfrm>
          <a:prstGeom prst="rect">
            <a:avLst/>
          </a:prstGeom>
        </p:spPr>
        <p:txBody>
          <a:bodyPr vert="horz" lIns="101645" tIns="50823" rIns="101645" bIns="50823" rtlCol="0" anchor="ctr"/>
          <a:lstStyle>
            <a:lvl1pPr algn="r" fontAlgn="auto">
              <a:spcBef>
                <a:spcPts val="0"/>
              </a:spcBef>
              <a:spcAft>
                <a:spcPts val="0"/>
              </a:spcAft>
              <a:defRPr sz="1300">
                <a:solidFill>
                  <a:schemeClr val="tx1">
                    <a:tint val="75000"/>
                  </a:schemeClr>
                </a:solidFill>
                <a:latin typeface="+mn-lt"/>
                <a:cs typeface="+mn-cs"/>
              </a:defRPr>
            </a:lvl1pPr>
          </a:lstStyle>
          <a:p>
            <a:pPr>
              <a:defRPr/>
            </a:pPr>
            <a:fld id="{76D73FC7-CF8B-46B0-AACE-C8530EEF6B02}"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50" r:id="rId1"/>
  </p:sldLayoutIdLst>
  <p:txStyles>
    <p:titleStyle>
      <a:lvl1pPr algn="ctr" rtl="0" eaLnBrk="0" fontAlgn="base" hangingPunct="0">
        <a:spcBef>
          <a:spcPct val="0"/>
        </a:spcBef>
        <a:spcAft>
          <a:spcPct val="0"/>
        </a:spcAft>
        <a:defRPr sz="4900" kern="1200">
          <a:solidFill>
            <a:schemeClr val="tx1"/>
          </a:solidFill>
          <a:latin typeface="+mj-lt"/>
          <a:ea typeface="+mj-ea"/>
          <a:cs typeface="+mj-cs"/>
        </a:defRPr>
      </a:lvl1pPr>
      <a:lvl2pPr algn="ctr" rtl="0" eaLnBrk="0" fontAlgn="base" hangingPunct="0">
        <a:spcBef>
          <a:spcPct val="0"/>
        </a:spcBef>
        <a:spcAft>
          <a:spcPct val="0"/>
        </a:spcAft>
        <a:defRPr sz="4900">
          <a:solidFill>
            <a:schemeClr val="tx1"/>
          </a:solidFill>
          <a:latin typeface="Calibri" pitchFamily="34" charset="0"/>
        </a:defRPr>
      </a:lvl2pPr>
      <a:lvl3pPr algn="ctr" rtl="0" eaLnBrk="0" fontAlgn="base" hangingPunct="0">
        <a:spcBef>
          <a:spcPct val="0"/>
        </a:spcBef>
        <a:spcAft>
          <a:spcPct val="0"/>
        </a:spcAft>
        <a:defRPr sz="4900">
          <a:solidFill>
            <a:schemeClr val="tx1"/>
          </a:solidFill>
          <a:latin typeface="Calibri" pitchFamily="34" charset="0"/>
        </a:defRPr>
      </a:lvl3pPr>
      <a:lvl4pPr algn="ctr" rtl="0" eaLnBrk="0" fontAlgn="base" hangingPunct="0">
        <a:spcBef>
          <a:spcPct val="0"/>
        </a:spcBef>
        <a:spcAft>
          <a:spcPct val="0"/>
        </a:spcAft>
        <a:defRPr sz="4900">
          <a:solidFill>
            <a:schemeClr val="tx1"/>
          </a:solidFill>
          <a:latin typeface="Calibri" pitchFamily="34" charset="0"/>
        </a:defRPr>
      </a:lvl4pPr>
      <a:lvl5pPr algn="ctr" rtl="0" eaLnBrk="0" fontAlgn="base" hangingPunct="0">
        <a:spcBef>
          <a:spcPct val="0"/>
        </a:spcBef>
        <a:spcAft>
          <a:spcPct val="0"/>
        </a:spcAft>
        <a:defRPr sz="4900">
          <a:solidFill>
            <a:schemeClr val="tx1"/>
          </a:solidFill>
          <a:latin typeface="Calibri" pitchFamily="34" charset="0"/>
        </a:defRPr>
      </a:lvl5pPr>
      <a:lvl6pPr marL="508226" algn="ctr" rtl="0" fontAlgn="base">
        <a:spcBef>
          <a:spcPct val="0"/>
        </a:spcBef>
        <a:spcAft>
          <a:spcPct val="0"/>
        </a:spcAft>
        <a:defRPr sz="4900">
          <a:solidFill>
            <a:schemeClr val="tx1"/>
          </a:solidFill>
          <a:latin typeface="Calibri" pitchFamily="34" charset="0"/>
        </a:defRPr>
      </a:lvl6pPr>
      <a:lvl7pPr marL="1016445" algn="ctr" rtl="0" fontAlgn="base">
        <a:spcBef>
          <a:spcPct val="0"/>
        </a:spcBef>
        <a:spcAft>
          <a:spcPct val="0"/>
        </a:spcAft>
        <a:defRPr sz="4900">
          <a:solidFill>
            <a:schemeClr val="tx1"/>
          </a:solidFill>
          <a:latin typeface="Calibri" pitchFamily="34" charset="0"/>
        </a:defRPr>
      </a:lvl7pPr>
      <a:lvl8pPr marL="1524668" algn="ctr" rtl="0" fontAlgn="base">
        <a:spcBef>
          <a:spcPct val="0"/>
        </a:spcBef>
        <a:spcAft>
          <a:spcPct val="0"/>
        </a:spcAft>
        <a:defRPr sz="4900">
          <a:solidFill>
            <a:schemeClr val="tx1"/>
          </a:solidFill>
          <a:latin typeface="Calibri" pitchFamily="34" charset="0"/>
        </a:defRPr>
      </a:lvl8pPr>
      <a:lvl9pPr marL="2032888" algn="ctr" rtl="0" fontAlgn="base">
        <a:spcBef>
          <a:spcPct val="0"/>
        </a:spcBef>
        <a:spcAft>
          <a:spcPct val="0"/>
        </a:spcAft>
        <a:defRPr sz="4900">
          <a:solidFill>
            <a:schemeClr val="tx1"/>
          </a:solidFill>
          <a:latin typeface="Calibri" pitchFamily="34" charset="0"/>
        </a:defRPr>
      </a:lvl9pPr>
    </p:titleStyle>
    <p:bodyStyle>
      <a:lvl1pPr marL="381167" indent="-381167" algn="l" rtl="0" eaLnBrk="0" fontAlgn="base" hangingPunct="0">
        <a:spcBef>
          <a:spcPct val="20000"/>
        </a:spcBef>
        <a:spcAft>
          <a:spcPct val="0"/>
        </a:spcAft>
        <a:buFont typeface="Arial" charset="0"/>
        <a:buChar char="•"/>
        <a:defRPr sz="3600" kern="1200">
          <a:solidFill>
            <a:schemeClr val="tx1"/>
          </a:solidFill>
          <a:latin typeface="+mn-lt"/>
          <a:ea typeface="+mn-ea"/>
          <a:cs typeface="+mn-cs"/>
        </a:defRPr>
      </a:lvl1pPr>
      <a:lvl2pPr marL="825858" indent="-317637" algn="l" rtl="0" eaLnBrk="0" fontAlgn="base" hangingPunct="0">
        <a:spcBef>
          <a:spcPct val="20000"/>
        </a:spcBef>
        <a:spcAft>
          <a:spcPct val="0"/>
        </a:spcAft>
        <a:buFont typeface="Arial" charset="0"/>
        <a:buChar char="–"/>
        <a:defRPr sz="3100" kern="1200">
          <a:solidFill>
            <a:schemeClr val="tx1"/>
          </a:solidFill>
          <a:latin typeface="+mn-lt"/>
          <a:ea typeface="+mn-ea"/>
          <a:cs typeface="+mn-cs"/>
        </a:defRPr>
      </a:lvl2pPr>
      <a:lvl3pPr marL="1270556" indent="-254118" algn="l" rtl="0" eaLnBrk="0" fontAlgn="base" hangingPunct="0">
        <a:spcBef>
          <a:spcPct val="20000"/>
        </a:spcBef>
        <a:spcAft>
          <a:spcPct val="0"/>
        </a:spcAft>
        <a:buFont typeface="Arial" charset="0"/>
        <a:buChar char="•"/>
        <a:defRPr sz="2700" kern="1200">
          <a:solidFill>
            <a:schemeClr val="tx1"/>
          </a:solidFill>
          <a:latin typeface="+mn-lt"/>
          <a:ea typeface="+mn-ea"/>
          <a:cs typeface="+mn-cs"/>
        </a:defRPr>
      </a:lvl3pPr>
      <a:lvl4pPr marL="1778779" indent="-254118" algn="l" rtl="0" eaLnBrk="0" fontAlgn="base" hangingPunct="0">
        <a:spcBef>
          <a:spcPct val="20000"/>
        </a:spcBef>
        <a:spcAft>
          <a:spcPct val="0"/>
        </a:spcAft>
        <a:buFont typeface="Arial" charset="0"/>
        <a:buChar char="–"/>
        <a:defRPr sz="2200" kern="1200">
          <a:solidFill>
            <a:schemeClr val="tx1"/>
          </a:solidFill>
          <a:latin typeface="+mn-lt"/>
          <a:ea typeface="+mn-ea"/>
          <a:cs typeface="+mn-cs"/>
        </a:defRPr>
      </a:lvl4pPr>
      <a:lvl5pPr marL="2286999" indent="-254118" algn="l" rtl="0" eaLnBrk="0" fontAlgn="base" hangingPunct="0">
        <a:spcBef>
          <a:spcPct val="20000"/>
        </a:spcBef>
        <a:spcAft>
          <a:spcPct val="0"/>
        </a:spcAft>
        <a:buFont typeface="Arial" charset="0"/>
        <a:buChar char="»"/>
        <a:defRPr sz="2200" kern="1200">
          <a:solidFill>
            <a:schemeClr val="tx1"/>
          </a:solidFill>
          <a:latin typeface="+mn-lt"/>
          <a:ea typeface="+mn-ea"/>
          <a:cs typeface="+mn-cs"/>
        </a:defRPr>
      </a:lvl5pPr>
      <a:lvl6pPr marL="2795224" indent="-254118" algn="l" defTabSz="1016445"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03447" indent="-254118" algn="l" defTabSz="1016445"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11668" indent="-254118" algn="l" defTabSz="1016445"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19887" indent="-254118" algn="l" defTabSz="1016445"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6445" rtl="0" eaLnBrk="1" latinLnBrk="0" hangingPunct="1">
        <a:defRPr sz="2000" kern="1200">
          <a:solidFill>
            <a:schemeClr val="tx1"/>
          </a:solidFill>
          <a:latin typeface="+mn-lt"/>
          <a:ea typeface="+mn-ea"/>
          <a:cs typeface="+mn-cs"/>
        </a:defRPr>
      </a:lvl1pPr>
      <a:lvl2pPr marL="508226" algn="l" defTabSz="1016445" rtl="0" eaLnBrk="1" latinLnBrk="0" hangingPunct="1">
        <a:defRPr sz="2000" kern="1200">
          <a:solidFill>
            <a:schemeClr val="tx1"/>
          </a:solidFill>
          <a:latin typeface="+mn-lt"/>
          <a:ea typeface="+mn-ea"/>
          <a:cs typeface="+mn-cs"/>
        </a:defRPr>
      </a:lvl2pPr>
      <a:lvl3pPr marL="1016445" algn="l" defTabSz="1016445" rtl="0" eaLnBrk="1" latinLnBrk="0" hangingPunct="1">
        <a:defRPr sz="2000" kern="1200">
          <a:solidFill>
            <a:schemeClr val="tx1"/>
          </a:solidFill>
          <a:latin typeface="+mn-lt"/>
          <a:ea typeface="+mn-ea"/>
          <a:cs typeface="+mn-cs"/>
        </a:defRPr>
      </a:lvl3pPr>
      <a:lvl4pPr marL="1524668" algn="l" defTabSz="1016445" rtl="0" eaLnBrk="1" latinLnBrk="0" hangingPunct="1">
        <a:defRPr sz="2000" kern="1200">
          <a:solidFill>
            <a:schemeClr val="tx1"/>
          </a:solidFill>
          <a:latin typeface="+mn-lt"/>
          <a:ea typeface="+mn-ea"/>
          <a:cs typeface="+mn-cs"/>
        </a:defRPr>
      </a:lvl4pPr>
      <a:lvl5pPr marL="2032888" algn="l" defTabSz="1016445" rtl="0" eaLnBrk="1" latinLnBrk="0" hangingPunct="1">
        <a:defRPr sz="2000" kern="1200">
          <a:solidFill>
            <a:schemeClr val="tx1"/>
          </a:solidFill>
          <a:latin typeface="+mn-lt"/>
          <a:ea typeface="+mn-ea"/>
          <a:cs typeface="+mn-cs"/>
        </a:defRPr>
      </a:lvl5pPr>
      <a:lvl6pPr marL="2541111" algn="l" defTabSz="1016445" rtl="0" eaLnBrk="1" latinLnBrk="0" hangingPunct="1">
        <a:defRPr sz="2000" kern="1200">
          <a:solidFill>
            <a:schemeClr val="tx1"/>
          </a:solidFill>
          <a:latin typeface="+mn-lt"/>
          <a:ea typeface="+mn-ea"/>
          <a:cs typeface="+mn-cs"/>
        </a:defRPr>
      </a:lvl6pPr>
      <a:lvl7pPr marL="3049333" algn="l" defTabSz="1016445" rtl="0" eaLnBrk="1" latinLnBrk="0" hangingPunct="1">
        <a:defRPr sz="2000" kern="1200">
          <a:solidFill>
            <a:schemeClr val="tx1"/>
          </a:solidFill>
          <a:latin typeface="+mn-lt"/>
          <a:ea typeface="+mn-ea"/>
          <a:cs typeface="+mn-cs"/>
        </a:defRPr>
      </a:lvl7pPr>
      <a:lvl8pPr marL="3557557" algn="l" defTabSz="1016445" rtl="0" eaLnBrk="1" latinLnBrk="0" hangingPunct="1">
        <a:defRPr sz="2000" kern="1200">
          <a:solidFill>
            <a:schemeClr val="tx1"/>
          </a:solidFill>
          <a:latin typeface="+mn-lt"/>
          <a:ea typeface="+mn-ea"/>
          <a:cs typeface="+mn-cs"/>
        </a:defRPr>
      </a:lvl8pPr>
      <a:lvl9pPr marL="4065777" algn="l" defTabSz="1016445" rtl="0" eaLnBrk="1" latinLnBrk="0" hangingPunct="1">
        <a:defRPr sz="20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54" r:id="rId1"/>
  </p:sldLayoutIdLst>
  <p:txStyles>
    <p:titleStyle>
      <a:lvl1pPr algn="ctr" rtl="0" eaLnBrk="0" fontAlgn="base" hangingPunct="0">
        <a:spcBef>
          <a:spcPct val="0"/>
        </a:spcBef>
        <a:spcAft>
          <a:spcPct val="0"/>
        </a:spcAft>
        <a:defRPr sz="4900" kern="1200">
          <a:solidFill>
            <a:schemeClr val="tx1"/>
          </a:solidFill>
          <a:latin typeface="+mj-lt"/>
          <a:ea typeface="+mj-ea"/>
          <a:cs typeface="+mj-cs"/>
        </a:defRPr>
      </a:lvl1pPr>
      <a:lvl2pPr algn="ctr" rtl="0" eaLnBrk="0" fontAlgn="base" hangingPunct="0">
        <a:spcBef>
          <a:spcPct val="0"/>
        </a:spcBef>
        <a:spcAft>
          <a:spcPct val="0"/>
        </a:spcAft>
        <a:defRPr sz="4900">
          <a:solidFill>
            <a:schemeClr val="tx1"/>
          </a:solidFill>
          <a:latin typeface="Calibri" pitchFamily="34" charset="0"/>
        </a:defRPr>
      </a:lvl2pPr>
      <a:lvl3pPr algn="ctr" rtl="0" eaLnBrk="0" fontAlgn="base" hangingPunct="0">
        <a:spcBef>
          <a:spcPct val="0"/>
        </a:spcBef>
        <a:spcAft>
          <a:spcPct val="0"/>
        </a:spcAft>
        <a:defRPr sz="4900">
          <a:solidFill>
            <a:schemeClr val="tx1"/>
          </a:solidFill>
          <a:latin typeface="Calibri" pitchFamily="34" charset="0"/>
        </a:defRPr>
      </a:lvl3pPr>
      <a:lvl4pPr algn="ctr" rtl="0" eaLnBrk="0" fontAlgn="base" hangingPunct="0">
        <a:spcBef>
          <a:spcPct val="0"/>
        </a:spcBef>
        <a:spcAft>
          <a:spcPct val="0"/>
        </a:spcAft>
        <a:defRPr sz="4900">
          <a:solidFill>
            <a:schemeClr val="tx1"/>
          </a:solidFill>
          <a:latin typeface="Calibri" pitchFamily="34" charset="0"/>
        </a:defRPr>
      </a:lvl4pPr>
      <a:lvl5pPr algn="ctr" rtl="0" eaLnBrk="0" fontAlgn="base" hangingPunct="0">
        <a:spcBef>
          <a:spcPct val="0"/>
        </a:spcBef>
        <a:spcAft>
          <a:spcPct val="0"/>
        </a:spcAft>
        <a:defRPr sz="4900">
          <a:solidFill>
            <a:schemeClr val="tx1"/>
          </a:solidFill>
          <a:latin typeface="Calibri" pitchFamily="34" charset="0"/>
        </a:defRPr>
      </a:lvl5pPr>
      <a:lvl6pPr marL="509412" algn="ctr" rtl="0" fontAlgn="base">
        <a:spcBef>
          <a:spcPct val="0"/>
        </a:spcBef>
        <a:spcAft>
          <a:spcPct val="0"/>
        </a:spcAft>
        <a:defRPr sz="4900">
          <a:solidFill>
            <a:schemeClr val="tx1"/>
          </a:solidFill>
          <a:latin typeface="Calibri" pitchFamily="34" charset="0"/>
        </a:defRPr>
      </a:lvl6pPr>
      <a:lvl7pPr marL="1018824" algn="ctr" rtl="0" fontAlgn="base">
        <a:spcBef>
          <a:spcPct val="0"/>
        </a:spcBef>
        <a:spcAft>
          <a:spcPct val="0"/>
        </a:spcAft>
        <a:defRPr sz="4900">
          <a:solidFill>
            <a:schemeClr val="tx1"/>
          </a:solidFill>
          <a:latin typeface="Calibri" pitchFamily="34" charset="0"/>
        </a:defRPr>
      </a:lvl7pPr>
      <a:lvl8pPr marL="1528237" algn="ctr" rtl="0" fontAlgn="base">
        <a:spcBef>
          <a:spcPct val="0"/>
        </a:spcBef>
        <a:spcAft>
          <a:spcPct val="0"/>
        </a:spcAft>
        <a:defRPr sz="4900">
          <a:solidFill>
            <a:schemeClr val="tx1"/>
          </a:solidFill>
          <a:latin typeface="Calibri" pitchFamily="34" charset="0"/>
        </a:defRPr>
      </a:lvl8pPr>
      <a:lvl9pPr marL="2037649" algn="ctr" rtl="0" fontAlgn="base">
        <a:spcBef>
          <a:spcPct val="0"/>
        </a:spcBef>
        <a:spcAft>
          <a:spcPct val="0"/>
        </a:spcAft>
        <a:defRPr sz="4900">
          <a:solidFill>
            <a:schemeClr val="tx1"/>
          </a:solidFill>
          <a:latin typeface="Calibri" pitchFamily="34" charset="0"/>
        </a:defRPr>
      </a:lvl9pPr>
    </p:titleStyle>
    <p:bodyStyle>
      <a:lvl1pPr marL="382059" indent="-382059" algn="l" rtl="0" eaLnBrk="0" fontAlgn="base" hangingPunct="0">
        <a:spcBef>
          <a:spcPct val="20000"/>
        </a:spcBef>
        <a:spcAft>
          <a:spcPct val="0"/>
        </a:spcAft>
        <a:buFont typeface="Arial" charset="0"/>
        <a:buChar char="•"/>
        <a:defRPr sz="3600" kern="1200">
          <a:solidFill>
            <a:schemeClr val="tx1"/>
          </a:solidFill>
          <a:latin typeface="+mn-lt"/>
          <a:ea typeface="+mn-ea"/>
          <a:cs typeface="+mn-cs"/>
        </a:defRPr>
      </a:lvl1pPr>
      <a:lvl2pPr marL="827795" indent="-318383" algn="l" rtl="0" eaLnBrk="0" fontAlgn="base" hangingPunct="0">
        <a:spcBef>
          <a:spcPct val="20000"/>
        </a:spcBef>
        <a:spcAft>
          <a:spcPct val="0"/>
        </a:spcAft>
        <a:buFont typeface="Arial" charset="0"/>
        <a:buChar char="–"/>
        <a:defRPr sz="3100" kern="1200">
          <a:solidFill>
            <a:schemeClr val="tx1"/>
          </a:solidFill>
          <a:latin typeface="+mn-lt"/>
          <a:ea typeface="+mn-ea"/>
          <a:cs typeface="+mn-cs"/>
        </a:defRPr>
      </a:lvl2pPr>
      <a:lvl3pPr marL="1273531" indent="-254706" algn="l" rtl="0" eaLnBrk="0" fontAlgn="base" hangingPunct="0">
        <a:spcBef>
          <a:spcPct val="20000"/>
        </a:spcBef>
        <a:spcAft>
          <a:spcPct val="0"/>
        </a:spcAft>
        <a:buFont typeface="Arial" charset="0"/>
        <a:buChar char="•"/>
        <a:defRPr sz="2700" kern="1200">
          <a:solidFill>
            <a:schemeClr val="tx1"/>
          </a:solidFill>
          <a:latin typeface="+mn-lt"/>
          <a:ea typeface="+mn-ea"/>
          <a:cs typeface="+mn-cs"/>
        </a:defRPr>
      </a:lvl3pPr>
      <a:lvl4pPr marL="1782943" indent="-254706" algn="l" rtl="0" eaLnBrk="0" fontAlgn="base" hangingPunct="0">
        <a:spcBef>
          <a:spcPct val="20000"/>
        </a:spcBef>
        <a:spcAft>
          <a:spcPct val="0"/>
        </a:spcAft>
        <a:buFont typeface="Arial" charset="0"/>
        <a:buChar char="–"/>
        <a:defRPr sz="2200" kern="1200">
          <a:solidFill>
            <a:schemeClr val="tx1"/>
          </a:solidFill>
          <a:latin typeface="+mn-lt"/>
          <a:ea typeface="+mn-ea"/>
          <a:cs typeface="+mn-cs"/>
        </a:defRPr>
      </a:lvl4pPr>
      <a:lvl5pPr marL="2292355" indent="-254706" algn="l" rtl="0" eaLnBrk="0" fontAlgn="base" hangingPunct="0">
        <a:spcBef>
          <a:spcPct val="20000"/>
        </a:spcBef>
        <a:spcAft>
          <a:spcPct val="0"/>
        </a:spcAft>
        <a:buFont typeface="Arial" charset="0"/>
        <a:buChar char="»"/>
        <a:defRPr sz="2200" kern="1200">
          <a:solidFill>
            <a:schemeClr val="tx1"/>
          </a:solidFill>
          <a:latin typeface="+mn-lt"/>
          <a:ea typeface="+mn-ea"/>
          <a:cs typeface="+mn-cs"/>
        </a:defRPr>
      </a:lvl5pPr>
      <a:lvl6pPr marL="2801767"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image" Target="../media/image6.png"/><Relationship Id="rId7" Type="http://schemas.openxmlformats.org/officeDocument/2006/relationships/image" Target="../media/image22.tiff"/><Relationship Id="rId2" Type="http://schemas.openxmlformats.org/officeDocument/2006/relationships/image" Target="../media/image5.jpeg"/><Relationship Id="rId1" Type="http://schemas.openxmlformats.org/officeDocument/2006/relationships/slideLayout" Target="../slideLayouts/slideLayout30.xml"/><Relationship Id="rId6" Type="http://schemas.openxmlformats.org/officeDocument/2006/relationships/image" Target="../media/image21.jpeg"/><Relationship Id="rId5" Type="http://schemas.openxmlformats.org/officeDocument/2006/relationships/image" Target="../media/image9.tiff"/><Relationship Id="rId4" Type="http://schemas.openxmlformats.org/officeDocument/2006/relationships/image" Target="../media/image10.tiff"/></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eg"/><Relationship Id="rId3" Type="http://schemas.openxmlformats.org/officeDocument/2006/relationships/image" Target="../media/image28.jpeg"/><Relationship Id="rId7" Type="http://schemas.openxmlformats.org/officeDocument/2006/relationships/image" Target="../media/image32.jpg"/><Relationship Id="rId12" Type="http://schemas.openxmlformats.org/officeDocument/2006/relationships/image" Target="../media/image37.jpeg"/><Relationship Id="rId2" Type="http://schemas.openxmlformats.org/officeDocument/2006/relationships/image" Target="../media/image27.jpg"/><Relationship Id="rId1" Type="http://schemas.openxmlformats.org/officeDocument/2006/relationships/slideLayout" Target="../slideLayouts/slideLayout30.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5" Type="http://schemas.openxmlformats.org/officeDocument/2006/relationships/image" Target="../media/image40.jpeg"/><Relationship Id="rId10" Type="http://schemas.openxmlformats.org/officeDocument/2006/relationships/image" Target="../media/image35.jpg"/><Relationship Id="rId4" Type="http://schemas.openxmlformats.org/officeDocument/2006/relationships/image" Target="../media/image29.jpg"/><Relationship Id="rId9" Type="http://schemas.openxmlformats.org/officeDocument/2006/relationships/image" Target="../media/image34.jpg"/><Relationship Id="rId14" Type="http://schemas.openxmlformats.org/officeDocument/2006/relationships/image" Target="../media/image39.jpeg"/></Relationships>
</file>

<file path=ppt/slides/_rels/slide15.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29.jpg"/><Relationship Id="rId3" Type="http://schemas.openxmlformats.org/officeDocument/2006/relationships/image" Target="../media/image41.jpeg"/><Relationship Id="rId7" Type="http://schemas.openxmlformats.org/officeDocument/2006/relationships/image" Target="../media/image39.jpeg"/><Relationship Id="rId12" Type="http://schemas.openxmlformats.org/officeDocument/2006/relationships/image" Target="../media/image37.jpeg"/><Relationship Id="rId2" Type="http://schemas.openxmlformats.org/officeDocument/2006/relationships/image" Target="../media/image40.jpeg"/><Relationship Id="rId1" Type="http://schemas.openxmlformats.org/officeDocument/2006/relationships/slideLayout" Target="../slideLayouts/slideLayout30.xml"/><Relationship Id="rId6" Type="http://schemas.openxmlformats.org/officeDocument/2006/relationships/image" Target="../media/image42.jpeg"/><Relationship Id="rId11" Type="http://schemas.openxmlformats.org/officeDocument/2006/relationships/image" Target="../media/image36.jpeg"/><Relationship Id="rId5" Type="http://schemas.openxmlformats.org/officeDocument/2006/relationships/image" Target="../media/image33.jpeg"/><Relationship Id="rId10" Type="http://schemas.openxmlformats.org/officeDocument/2006/relationships/image" Target="../media/image35.jpg"/><Relationship Id="rId4" Type="http://schemas.openxmlformats.org/officeDocument/2006/relationships/image" Target="../media/image32.jpg"/><Relationship Id="rId9" Type="http://schemas.openxmlformats.org/officeDocument/2006/relationships/image" Target="../media/image34.jpg"/></Relationships>
</file>

<file path=ppt/slides/_rels/slide1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image" Target="../media/image50.jpeg"/><Relationship Id="rId2" Type="http://schemas.openxmlformats.org/officeDocument/2006/relationships/image" Target="../media/image2.jpeg"/><Relationship Id="rId1" Type="http://schemas.openxmlformats.org/officeDocument/2006/relationships/slideLayout" Target="../slideLayouts/slideLayout38.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jpeg"/><Relationship Id="rId1" Type="http://schemas.openxmlformats.org/officeDocument/2006/relationships/slideLayout" Target="../slideLayouts/slideLayout38.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image" Target="../media/image5.jpeg"/><Relationship Id="rId7" Type="http://schemas.openxmlformats.org/officeDocument/2006/relationships/image" Target="../media/image9.tiff"/><Relationship Id="rId12" Type="http://schemas.openxmlformats.org/officeDocument/2006/relationships/image" Target="../media/image14.jpg"/><Relationship Id="rId2" Type="http://schemas.openxmlformats.org/officeDocument/2006/relationships/image" Target="../media/image4.jpeg"/><Relationship Id="rId1" Type="http://schemas.openxmlformats.org/officeDocument/2006/relationships/slideLayout" Target="../slideLayouts/slideLayout30.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10.tiff"/><Relationship Id="rId2" Type="http://schemas.openxmlformats.org/officeDocument/2006/relationships/image" Target="../media/image5.jpeg"/><Relationship Id="rId1" Type="http://schemas.openxmlformats.org/officeDocument/2006/relationships/slideLayout" Target="../slideLayouts/slideLayout30.xml"/><Relationship Id="rId6" Type="http://schemas.openxmlformats.org/officeDocument/2006/relationships/image" Target="../media/image9.tiff"/><Relationship Id="rId5" Type="http://schemas.openxmlformats.org/officeDocument/2006/relationships/image" Target="../media/image8.jpeg"/><Relationship Id="rId10" Type="http://schemas.openxmlformats.org/officeDocument/2006/relationships/image" Target="../media/image17.jpg"/><Relationship Id="rId4" Type="http://schemas.openxmlformats.org/officeDocument/2006/relationships/image" Target="../media/image7.jpeg"/><Relationship Id="rId9"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openxmlformats.org/officeDocument/2006/relationships/image" Target="../media/image20.tiff"/><Relationship Id="rId3" Type="http://schemas.openxmlformats.org/officeDocument/2006/relationships/image" Target="../media/image6.png"/><Relationship Id="rId7" Type="http://schemas.openxmlformats.org/officeDocument/2006/relationships/image" Target="../media/image19.tiff"/><Relationship Id="rId2" Type="http://schemas.openxmlformats.org/officeDocument/2006/relationships/image" Target="../media/image5.jpeg"/><Relationship Id="rId1" Type="http://schemas.openxmlformats.org/officeDocument/2006/relationships/slideLayout" Target="../slideLayouts/slideLayout30.xml"/><Relationship Id="rId6" Type="http://schemas.openxmlformats.org/officeDocument/2006/relationships/image" Target="../media/image18.jpeg"/><Relationship Id="rId5" Type="http://schemas.openxmlformats.org/officeDocument/2006/relationships/image" Target="../media/image9.tiff"/><Relationship Id="rId4" Type="http://schemas.openxmlformats.org/officeDocument/2006/relationships/image" Target="../media/image1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ver.jpg"/>
          <p:cNvPicPr>
            <a:picLocks noChangeAspect="1"/>
          </p:cNvPicPr>
          <p:nvPr/>
        </p:nvPicPr>
        <p:blipFill>
          <a:blip r:embed="rId2" cstate="print"/>
          <a:stretch>
            <a:fillRect/>
          </a:stretch>
        </p:blipFill>
        <p:spPr>
          <a:xfrm>
            <a:off x="0" y="0"/>
            <a:ext cx="10363200" cy="7772400"/>
          </a:xfrm>
          <a:prstGeom prst="rect">
            <a:avLst/>
          </a:prstGeom>
        </p:spPr>
      </p:pic>
      <p:sp>
        <p:nvSpPr>
          <p:cNvPr id="3" name="Rectangle 2"/>
          <p:cNvSpPr/>
          <p:nvPr/>
        </p:nvSpPr>
        <p:spPr>
          <a:xfrm>
            <a:off x="535021" y="3438324"/>
            <a:ext cx="9299643" cy="191240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699095" y="3411738"/>
            <a:ext cx="8843740" cy="1938992"/>
          </a:xfrm>
          <a:prstGeom prst="rect">
            <a:avLst/>
          </a:prstGeom>
          <a:noFill/>
        </p:spPr>
        <p:txBody>
          <a:bodyPr wrap="square" rtlCol="0">
            <a:spAutoFit/>
          </a:bodyPr>
          <a:lstStyle/>
          <a:p>
            <a:pPr algn="ctr"/>
            <a:r>
              <a:rPr lang="en-US" sz="4400" b="1" dirty="0" smtClean="0">
                <a:latin typeface="+mj-lt"/>
              </a:rPr>
              <a:t>North Chenango River Corridor</a:t>
            </a:r>
          </a:p>
          <a:p>
            <a:pPr algn="ctr"/>
            <a:r>
              <a:rPr lang="en-US" sz="3600" b="1" dirty="0" smtClean="0">
                <a:latin typeface="+mj-lt"/>
              </a:rPr>
              <a:t>Brownfield Opportunity Area</a:t>
            </a:r>
          </a:p>
          <a:p>
            <a:pPr algn="ctr"/>
            <a:r>
              <a:rPr lang="en-US" sz="2000" b="1" dirty="0" smtClean="0">
                <a:latin typeface="+mj-lt"/>
              </a:rPr>
              <a:t>Community Conversation</a:t>
            </a:r>
          </a:p>
          <a:p>
            <a:pPr algn="ctr"/>
            <a:r>
              <a:rPr lang="en-US" sz="2000" b="1" dirty="0" smtClean="0">
                <a:latin typeface="+mj-lt"/>
              </a:rPr>
              <a:t>November 14, 2013</a:t>
            </a:r>
            <a:endParaRPr lang="en-US" sz="2000" dirty="0">
              <a:latin typeface="+mj-lt"/>
            </a:endParaRPr>
          </a:p>
        </p:txBody>
      </p:sp>
    </p:spTree>
    <p:extLst>
      <p:ext uri="{BB962C8B-B14F-4D97-AF65-F5344CB8AC3E}">
        <p14:creationId xmlns:p14="http://schemas.microsoft.com/office/powerpoint/2010/main" val="38479436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p:nvPr/>
        </p:nvGrpSpPr>
        <p:grpSpPr>
          <a:xfrm>
            <a:off x="2" y="0"/>
            <a:ext cx="5354003" cy="7772400"/>
            <a:chOff x="2" y="0"/>
            <a:chExt cx="5354003" cy="7772400"/>
          </a:xfrm>
        </p:grpSpPr>
        <p:pic>
          <p:nvPicPr>
            <p:cNvPr id="4" name="Picture 5" descr="Suggested Proposals and Recommendations.jpg"/>
            <p:cNvPicPr>
              <a:picLocks noChangeAspect="1"/>
            </p:cNvPicPr>
            <p:nvPr/>
          </p:nvPicPr>
          <p:blipFill>
            <a:blip r:embed="rId2" cstate="print"/>
            <a:srcRect/>
            <a:stretch>
              <a:fillRect/>
            </a:stretch>
          </p:blipFill>
          <p:spPr bwMode="auto">
            <a:xfrm>
              <a:off x="2" y="0"/>
              <a:ext cx="5354003" cy="7772400"/>
            </a:xfrm>
            <a:prstGeom prst="rect">
              <a:avLst/>
            </a:prstGeom>
            <a:noFill/>
            <a:ln w="9525">
              <a:noFill/>
              <a:miter lim="800000"/>
              <a:headEnd/>
              <a:tailEnd/>
            </a:ln>
          </p:spPr>
        </p:pic>
        <p:pic>
          <p:nvPicPr>
            <p:cNvPr id="5" name="Picture 4" descr="Interchange.tif"/>
            <p:cNvPicPr>
              <a:picLocks noChangeAspect="1"/>
            </p:cNvPicPr>
            <p:nvPr/>
          </p:nvPicPr>
          <p:blipFill>
            <a:blip r:embed="rId3" cstate="print"/>
            <a:srcRect/>
            <a:stretch>
              <a:fillRect/>
            </a:stretch>
          </p:blipFill>
          <p:spPr bwMode="auto">
            <a:xfrm>
              <a:off x="2098998" y="768286"/>
              <a:ext cx="3150235" cy="3067579"/>
            </a:xfrm>
            <a:prstGeom prst="rect">
              <a:avLst/>
            </a:prstGeom>
            <a:noFill/>
            <a:ln w="9525">
              <a:noFill/>
              <a:miter lim="800000"/>
              <a:headEnd/>
              <a:tailEnd/>
            </a:ln>
          </p:spPr>
        </p:pic>
        <p:sp>
          <p:nvSpPr>
            <p:cNvPr id="6" name="Freeform 5"/>
            <p:cNvSpPr/>
            <p:nvPr/>
          </p:nvSpPr>
          <p:spPr>
            <a:xfrm>
              <a:off x="312611" y="2362200"/>
              <a:ext cx="2735389" cy="5057605"/>
            </a:xfrm>
            <a:custGeom>
              <a:avLst/>
              <a:gdLst>
                <a:gd name="connsiteX0" fmla="*/ 1772702 w 1772702"/>
                <a:gd name="connsiteY0" fmla="*/ 0 h 3792235"/>
                <a:gd name="connsiteX1" fmla="*/ 1587578 w 1772702"/>
                <a:gd name="connsiteY1" fmla="*/ 600250 h 3792235"/>
                <a:gd name="connsiteX2" fmla="*/ 684398 w 1772702"/>
                <a:gd name="connsiteY2" fmla="*/ 1957825 h 3792235"/>
                <a:gd name="connsiteX3" fmla="*/ 504883 w 1772702"/>
                <a:gd name="connsiteY3" fmla="*/ 2748809 h 3792235"/>
                <a:gd name="connsiteX4" fmla="*/ 291710 w 1772702"/>
                <a:gd name="connsiteY4" fmla="*/ 2703931 h 3792235"/>
                <a:gd name="connsiteX5" fmla="*/ 0 w 1772702"/>
                <a:gd name="connsiteY5" fmla="*/ 3102228 h 3792235"/>
                <a:gd name="connsiteX6" fmla="*/ 0 w 1772702"/>
                <a:gd name="connsiteY6" fmla="*/ 3792235 h 3792235"/>
                <a:gd name="connsiteX7" fmla="*/ 16829 w 1772702"/>
                <a:gd name="connsiteY7" fmla="*/ 3781016 h 3792235"/>
                <a:gd name="connsiteX0" fmla="*/ 1931953 w 1931953"/>
                <a:gd name="connsiteY0" fmla="*/ 0 h 4395007"/>
                <a:gd name="connsiteX1" fmla="*/ 1587578 w 1931953"/>
                <a:gd name="connsiteY1" fmla="*/ 1203022 h 4395007"/>
                <a:gd name="connsiteX2" fmla="*/ 684398 w 1931953"/>
                <a:gd name="connsiteY2" fmla="*/ 2560597 h 4395007"/>
                <a:gd name="connsiteX3" fmla="*/ 504883 w 1931953"/>
                <a:gd name="connsiteY3" fmla="*/ 3351581 h 4395007"/>
                <a:gd name="connsiteX4" fmla="*/ 291710 w 1931953"/>
                <a:gd name="connsiteY4" fmla="*/ 3306703 h 4395007"/>
                <a:gd name="connsiteX5" fmla="*/ 0 w 1931953"/>
                <a:gd name="connsiteY5" fmla="*/ 3705000 h 4395007"/>
                <a:gd name="connsiteX6" fmla="*/ 0 w 1931953"/>
                <a:gd name="connsiteY6" fmla="*/ 4395007 h 4395007"/>
                <a:gd name="connsiteX7" fmla="*/ 16829 w 1931953"/>
                <a:gd name="connsiteY7" fmla="*/ 4383788 h 4395007"/>
                <a:gd name="connsiteX0" fmla="*/ 1931953 w 1931953"/>
                <a:gd name="connsiteY0" fmla="*/ 0 h 4395007"/>
                <a:gd name="connsiteX1" fmla="*/ 1811129 w 1931953"/>
                <a:gd name="connsiteY1" fmla="*/ 406241 h 4395007"/>
                <a:gd name="connsiteX2" fmla="*/ 1587578 w 1931953"/>
                <a:gd name="connsiteY2" fmla="*/ 1203022 h 4395007"/>
                <a:gd name="connsiteX3" fmla="*/ 684398 w 1931953"/>
                <a:gd name="connsiteY3" fmla="*/ 2560597 h 4395007"/>
                <a:gd name="connsiteX4" fmla="*/ 504883 w 1931953"/>
                <a:gd name="connsiteY4" fmla="*/ 3351581 h 4395007"/>
                <a:gd name="connsiteX5" fmla="*/ 291710 w 1931953"/>
                <a:gd name="connsiteY5" fmla="*/ 3306703 h 4395007"/>
                <a:gd name="connsiteX6" fmla="*/ 0 w 1931953"/>
                <a:gd name="connsiteY6" fmla="*/ 3705000 h 4395007"/>
                <a:gd name="connsiteX7" fmla="*/ 0 w 1931953"/>
                <a:gd name="connsiteY7" fmla="*/ 4395007 h 4395007"/>
                <a:gd name="connsiteX8" fmla="*/ 16829 w 1931953"/>
                <a:gd name="connsiteY8" fmla="*/ 4383788 h 4395007"/>
                <a:gd name="connsiteX0" fmla="*/ 2485967 w 2485967"/>
                <a:gd name="connsiteY0" fmla="*/ 0 h 4395007"/>
                <a:gd name="connsiteX1" fmla="*/ 1811129 w 2485967"/>
                <a:gd name="connsiteY1" fmla="*/ 406241 h 4395007"/>
                <a:gd name="connsiteX2" fmla="*/ 1587578 w 2485967"/>
                <a:gd name="connsiteY2" fmla="*/ 1203022 h 4395007"/>
                <a:gd name="connsiteX3" fmla="*/ 684398 w 2485967"/>
                <a:gd name="connsiteY3" fmla="*/ 2560597 h 4395007"/>
                <a:gd name="connsiteX4" fmla="*/ 504883 w 2485967"/>
                <a:gd name="connsiteY4" fmla="*/ 3351581 h 4395007"/>
                <a:gd name="connsiteX5" fmla="*/ 291710 w 2485967"/>
                <a:gd name="connsiteY5" fmla="*/ 3306703 h 4395007"/>
                <a:gd name="connsiteX6" fmla="*/ 0 w 2485967"/>
                <a:gd name="connsiteY6" fmla="*/ 3705000 h 4395007"/>
                <a:gd name="connsiteX7" fmla="*/ 0 w 2485967"/>
                <a:gd name="connsiteY7" fmla="*/ 4395007 h 4395007"/>
                <a:gd name="connsiteX8" fmla="*/ 16829 w 2485967"/>
                <a:gd name="connsiteY8" fmla="*/ 4383788 h 4395007"/>
                <a:gd name="connsiteX0" fmla="*/ 2485967 w 2485967"/>
                <a:gd name="connsiteY0" fmla="*/ 67230 h 4462237"/>
                <a:gd name="connsiteX1" fmla="*/ 2001204 w 2485967"/>
                <a:gd name="connsiteY1" fmla="*/ 0 h 4462237"/>
                <a:gd name="connsiteX2" fmla="*/ 1587578 w 2485967"/>
                <a:gd name="connsiteY2" fmla="*/ 1270252 h 4462237"/>
                <a:gd name="connsiteX3" fmla="*/ 684398 w 2485967"/>
                <a:gd name="connsiteY3" fmla="*/ 2627827 h 4462237"/>
                <a:gd name="connsiteX4" fmla="*/ 504883 w 2485967"/>
                <a:gd name="connsiteY4" fmla="*/ 3418811 h 4462237"/>
                <a:gd name="connsiteX5" fmla="*/ 291710 w 2485967"/>
                <a:gd name="connsiteY5" fmla="*/ 3373933 h 4462237"/>
                <a:gd name="connsiteX6" fmla="*/ 0 w 2485967"/>
                <a:gd name="connsiteY6" fmla="*/ 3772230 h 4462237"/>
                <a:gd name="connsiteX7" fmla="*/ 0 w 2485967"/>
                <a:gd name="connsiteY7" fmla="*/ 4462237 h 4462237"/>
                <a:gd name="connsiteX8" fmla="*/ 16829 w 2485967"/>
                <a:gd name="connsiteY8" fmla="*/ 4451018 h 4462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967" h="4462237">
                  <a:moveTo>
                    <a:pt x="2485967" y="67230"/>
                  </a:moveTo>
                  <a:lnTo>
                    <a:pt x="2001204" y="0"/>
                  </a:lnTo>
                  <a:lnTo>
                    <a:pt x="1587578" y="1270252"/>
                  </a:lnTo>
                  <a:lnTo>
                    <a:pt x="684398" y="2627827"/>
                  </a:lnTo>
                  <a:lnTo>
                    <a:pt x="504883" y="3418811"/>
                  </a:lnTo>
                  <a:lnTo>
                    <a:pt x="291710" y="3373933"/>
                  </a:lnTo>
                  <a:lnTo>
                    <a:pt x="0" y="3772230"/>
                  </a:lnTo>
                  <a:lnTo>
                    <a:pt x="0" y="4462237"/>
                  </a:lnTo>
                  <a:lnTo>
                    <a:pt x="16829" y="4451018"/>
                  </a:lnTo>
                </a:path>
              </a:pathLst>
            </a:custGeom>
            <a:ln w="38100">
              <a:solidFill>
                <a:srgbClr val="00B050"/>
              </a:solidFill>
            </a:ln>
          </p:spPr>
          <p:style>
            <a:lnRef idx="1">
              <a:schemeClr val="accent1"/>
            </a:lnRef>
            <a:fillRef idx="0">
              <a:schemeClr val="accent1"/>
            </a:fillRef>
            <a:effectRef idx="0">
              <a:schemeClr val="accent1"/>
            </a:effectRef>
            <a:fontRef idx="minor">
              <a:schemeClr val="tx1"/>
            </a:fontRef>
          </p:style>
          <p:txBody>
            <a:bodyPr lIns="101455" tIns="50730" rIns="101455" bIns="50730" anchor="ctr"/>
            <a:lstStyle/>
            <a:p>
              <a:pPr algn="ctr">
                <a:defRPr/>
              </a:pPr>
              <a:endParaRPr lang="en-US" sz="2000" dirty="0">
                <a:solidFill>
                  <a:prstClr val="black"/>
                </a:solidFill>
              </a:endParaRPr>
            </a:p>
          </p:txBody>
        </p:sp>
        <p:pic>
          <p:nvPicPr>
            <p:cNvPr id="7" name="Picture 6" descr="roundabout.tif"/>
            <p:cNvPicPr>
              <a:picLocks noChangeAspect="1"/>
            </p:cNvPicPr>
            <p:nvPr/>
          </p:nvPicPr>
          <p:blipFill>
            <a:blip r:embed="rId4" cstate="print"/>
            <a:srcRect l="75662"/>
            <a:stretch>
              <a:fillRect/>
            </a:stretch>
          </p:blipFill>
          <p:spPr>
            <a:xfrm>
              <a:off x="4252134" y="3228214"/>
              <a:ext cx="289199" cy="422053"/>
            </a:xfrm>
            <a:prstGeom prst="rect">
              <a:avLst/>
            </a:prstGeom>
          </p:spPr>
        </p:pic>
        <p:sp>
          <p:nvSpPr>
            <p:cNvPr id="8" name="Freeform 7"/>
            <p:cNvSpPr/>
            <p:nvPr/>
          </p:nvSpPr>
          <p:spPr>
            <a:xfrm>
              <a:off x="3134519" y="764648"/>
              <a:ext cx="466248" cy="1678622"/>
            </a:xfrm>
            <a:custGeom>
              <a:avLst/>
              <a:gdLst>
                <a:gd name="connsiteX0" fmla="*/ 38100 w 422910"/>
                <a:gd name="connsiteY0" fmla="*/ 1482090 h 1482090"/>
                <a:gd name="connsiteX1" fmla="*/ 251460 w 422910"/>
                <a:gd name="connsiteY1" fmla="*/ 1482090 h 1482090"/>
                <a:gd name="connsiteX2" fmla="*/ 422910 w 422910"/>
                <a:gd name="connsiteY2" fmla="*/ 198120 h 1482090"/>
                <a:gd name="connsiteX3" fmla="*/ 0 w 422910"/>
                <a:gd name="connsiteY3" fmla="*/ 0 h 1482090"/>
              </a:gdLst>
              <a:ahLst/>
              <a:cxnLst>
                <a:cxn ang="0">
                  <a:pos x="connsiteX0" y="connsiteY0"/>
                </a:cxn>
                <a:cxn ang="0">
                  <a:pos x="connsiteX1" y="connsiteY1"/>
                </a:cxn>
                <a:cxn ang="0">
                  <a:pos x="connsiteX2" y="connsiteY2"/>
                </a:cxn>
                <a:cxn ang="0">
                  <a:pos x="connsiteX3" y="connsiteY3"/>
                </a:cxn>
              </a:cxnLst>
              <a:rect l="l" t="t" r="r" b="b"/>
              <a:pathLst>
                <a:path w="422910" h="1482090">
                  <a:moveTo>
                    <a:pt x="38100" y="1482090"/>
                  </a:moveTo>
                  <a:lnTo>
                    <a:pt x="251460" y="1482090"/>
                  </a:lnTo>
                  <a:lnTo>
                    <a:pt x="422910" y="198120"/>
                  </a:lnTo>
                  <a:lnTo>
                    <a:pt x="0" y="0"/>
                  </a:lnTo>
                </a:path>
              </a:pathLst>
            </a:custGeom>
            <a:ln w="38100">
              <a:solidFill>
                <a:srgbClr val="FF0000"/>
              </a:solidFill>
              <a:prstDash val="sysDash"/>
              <a:round/>
            </a:ln>
          </p:spPr>
          <p:style>
            <a:lnRef idx="1">
              <a:schemeClr val="accent1"/>
            </a:lnRef>
            <a:fillRef idx="0">
              <a:schemeClr val="accent1"/>
            </a:fillRef>
            <a:effectRef idx="0">
              <a:schemeClr val="accent1"/>
            </a:effectRef>
            <a:fontRef idx="minor">
              <a:schemeClr val="tx1"/>
            </a:fontRef>
          </p:style>
          <p:txBody>
            <a:bodyPr lIns="101455" tIns="50730" rIns="101455" bIns="50730" anchor="ctr"/>
            <a:lstStyle/>
            <a:p>
              <a:pPr algn="ctr">
                <a:defRPr/>
              </a:pPr>
              <a:endParaRPr lang="en-US" sz="2000" dirty="0">
                <a:solidFill>
                  <a:prstClr val="black"/>
                </a:solidFill>
              </a:endParaRPr>
            </a:p>
          </p:txBody>
        </p:sp>
      </p:grpSp>
      <p:pic>
        <p:nvPicPr>
          <p:cNvPr id="14" name="Roundabout 2" descr="roundabout 2.tif"/>
          <p:cNvPicPr>
            <a:picLocks noChangeAspect="1"/>
          </p:cNvPicPr>
          <p:nvPr/>
        </p:nvPicPr>
        <p:blipFill>
          <a:blip r:embed="rId5" cstate="print"/>
          <a:stretch>
            <a:fillRect/>
          </a:stretch>
        </p:blipFill>
        <p:spPr>
          <a:xfrm rot="21187581">
            <a:off x="4206076" y="4599814"/>
            <a:ext cx="285247" cy="404445"/>
          </a:xfrm>
          <a:prstGeom prst="rect">
            <a:avLst/>
          </a:prstGeom>
        </p:spPr>
      </p:pic>
      <p:sp>
        <p:nvSpPr>
          <p:cNvPr id="12" name="TextBox 11"/>
          <p:cNvSpPr txBox="1"/>
          <p:nvPr/>
        </p:nvSpPr>
        <p:spPr>
          <a:xfrm>
            <a:off x="5532120" y="160138"/>
            <a:ext cx="4358640" cy="1041181"/>
          </a:xfrm>
          <a:prstGeom prst="rect">
            <a:avLst/>
          </a:prstGeom>
          <a:noFill/>
        </p:spPr>
        <p:txBody>
          <a:bodyPr lIns="101467" tIns="50736" rIns="101467" bIns="50736">
            <a:spAutoFit/>
          </a:bodyPr>
          <a:lstStyle/>
          <a:p>
            <a:pPr algn="ctr" fontAlgn="auto">
              <a:spcBef>
                <a:spcPts val="0"/>
              </a:spcBef>
              <a:spcAft>
                <a:spcPts val="0"/>
              </a:spcAft>
              <a:defRPr/>
            </a:pPr>
            <a:r>
              <a:rPr lang="en-US" sz="2300" b="1" dirty="0">
                <a:solidFill>
                  <a:prstClr val="black"/>
                </a:solidFill>
                <a:latin typeface="Calibri"/>
              </a:rPr>
              <a:t>North Chenango River Corridor</a:t>
            </a:r>
          </a:p>
          <a:p>
            <a:pPr algn="ctr" fontAlgn="auto">
              <a:spcBef>
                <a:spcPts val="0"/>
              </a:spcBef>
              <a:spcAft>
                <a:spcPts val="0"/>
              </a:spcAft>
              <a:defRPr/>
            </a:pPr>
            <a:r>
              <a:rPr lang="en-US" sz="2000" b="1" dirty="0">
                <a:solidFill>
                  <a:prstClr val="black"/>
                </a:solidFill>
                <a:latin typeface="Calibri"/>
              </a:rPr>
              <a:t>Brownfield Opportunity Area</a:t>
            </a:r>
          </a:p>
          <a:p>
            <a:pPr algn="ctr" fontAlgn="auto">
              <a:spcBef>
                <a:spcPts val="0"/>
              </a:spcBef>
              <a:spcAft>
                <a:spcPts val="0"/>
              </a:spcAft>
              <a:defRPr/>
            </a:pPr>
            <a:r>
              <a:rPr lang="en-US" sz="1800" b="1" i="1" dirty="0" smtClean="0">
                <a:solidFill>
                  <a:prstClr val="black">
                    <a:lumMod val="50000"/>
                    <a:lumOff val="50000"/>
                  </a:prstClr>
                </a:solidFill>
                <a:latin typeface="Calibri"/>
              </a:rPr>
              <a:t>Land Planning Framework</a:t>
            </a:r>
            <a:endParaRPr lang="en-US" sz="1800" b="1" i="1" dirty="0">
              <a:solidFill>
                <a:prstClr val="black">
                  <a:lumMod val="50000"/>
                  <a:lumOff val="50000"/>
                </a:prstClr>
              </a:solidFill>
              <a:latin typeface="Calibri"/>
            </a:endParaRPr>
          </a:p>
        </p:txBody>
      </p:sp>
      <p:pic>
        <p:nvPicPr>
          <p:cNvPr id="15" name="Picture 14" descr="Land Planning Framework w update 8-1-13-2.jpg"/>
          <p:cNvPicPr>
            <a:picLocks noChangeAspect="1"/>
          </p:cNvPicPr>
          <p:nvPr/>
        </p:nvPicPr>
        <p:blipFill>
          <a:blip r:embed="rId6" cstate="print"/>
          <a:srcRect l="74209" t="17014" r="11265" b="21748"/>
          <a:stretch>
            <a:fillRect/>
          </a:stretch>
        </p:blipFill>
        <p:spPr>
          <a:xfrm>
            <a:off x="6202020" y="1273426"/>
            <a:ext cx="2364200" cy="6449279"/>
          </a:xfrm>
          <a:prstGeom prst="rect">
            <a:avLst/>
          </a:prstGeom>
        </p:spPr>
      </p:pic>
      <p:pic>
        <p:nvPicPr>
          <p:cNvPr id="17" name="Picture 16" descr="Land Planning Framework w update 8-1-13-2.tif"/>
          <p:cNvPicPr>
            <a:picLocks noChangeAspect="1"/>
          </p:cNvPicPr>
          <p:nvPr/>
        </p:nvPicPr>
        <p:blipFill>
          <a:blip r:embed="rId7" cstate="print"/>
          <a:stretch>
            <a:fillRect/>
          </a:stretch>
        </p:blipFill>
        <p:spPr>
          <a:xfrm>
            <a:off x="1228609" y="2406861"/>
            <a:ext cx="3012809" cy="3035808"/>
          </a:xfrm>
          <a:prstGeom prst="rect">
            <a:avLst/>
          </a:prstGeom>
        </p:spPr>
      </p:pic>
      <p:grpSp>
        <p:nvGrpSpPr>
          <p:cNvPr id="21" name="Group 20"/>
          <p:cNvGrpSpPr/>
          <p:nvPr/>
        </p:nvGrpSpPr>
        <p:grpSpPr>
          <a:xfrm>
            <a:off x="0" y="0"/>
            <a:ext cx="5828999" cy="7772400"/>
            <a:chOff x="0" y="0"/>
            <a:chExt cx="5828999" cy="7772400"/>
          </a:xfrm>
        </p:grpSpPr>
        <p:sp>
          <p:nvSpPr>
            <p:cNvPr id="19" name="Rectangle 18"/>
            <p:cNvSpPr/>
            <p:nvPr/>
          </p:nvSpPr>
          <p:spPr>
            <a:xfrm>
              <a:off x="0" y="0"/>
              <a:ext cx="5436704" cy="77724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Land Planning Framework w update 8-1-13-2.tif"/>
            <p:cNvPicPr>
              <a:picLocks noChangeAspect="1"/>
            </p:cNvPicPr>
            <p:nvPr/>
          </p:nvPicPr>
          <p:blipFill>
            <a:blip r:embed="rId8" cstate="print"/>
            <a:stretch>
              <a:fillRect/>
            </a:stretch>
          </p:blipFill>
          <p:spPr>
            <a:xfrm>
              <a:off x="139146" y="1202634"/>
              <a:ext cx="5689853" cy="5733288"/>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nd Planning Framework w update 8-1-13-3.jpg"/>
          <p:cNvPicPr>
            <a:picLocks noChangeAspect="1"/>
          </p:cNvPicPr>
          <p:nvPr/>
        </p:nvPicPr>
        <p:blipFill>
          <a:blip r:embed="rId2" cstate="print"/>
          <a:srcRect l="16601" t="9989" r="17589" b="18236"/>
          <a:stretch>
            <a:fillRect/>
          </a:stretch>
        </p:blipFill>
        <p:spPr>
          <a:xfrm>
            <a:off x="268357" y="1053547"/>
            <a:ext cx="9520758" cy="6718853"/>
          </a:xfrm>
          <a:prstGeom prst="rect">
            <a:avLst/>
          </a:prstGeom>
        </p:spPr>
      </p:pic>
      <p:sp>
        <p:nvSpPr>
          <p:cNvPr id="3" name="TextBox 2"/>
          <p:cNvSpPr txBox="1"/>
          <p:nvPr/>
        </p:nvSpPr>
        <p:spPr>
          <a:xfrm>
            <a:off x="0" y="0"/>
            <a:ext cx="10058400" cy="1041181"/>
          </a:xfrm>
          <a:prstGeom prst="rect">
            <a:avLst/>
          </a:prstGeom>
          <a:noFill/>
        </p:spPr>
        <p:txBody>
          <a:bodyPr wrap="square" lIns="101467" tIns="50736" rIns="101467" bIns="50736">
            <a:spAutoFit/>
          </a:bodyPr>
          <a:lstStyle/>
          <a:p>
            <a:pPr algn="ctr" fontAlgn="auto">
              <a:spcBef>
                <a:spcPts val="0"/>
              </a:spcBef>
              <a:spcAft>
                <a:spcPts val="0"/>
              </a:spcAft>
              <a:defRPr/>
            </a:pPr>
            <a:r>
              <a:rPr lang="en-US" sz="2300" b="1" dirty="0">
                <a:solidFill>
                  <a:prstClr val="black"/>
                </a:solidFill>
                <a:latin typeface="Calibri"/>
              </a:rPr>
              <a:t>North Chenango River Corridor</a:t>
            </a:r>
          </a:p>
          <a:p>
            <a:pPr algn="ctr" fontAlgn="auto">
              <a:spcBef>
                <a:spcPts val="0"/>
              </a:spcBef>
              <a:spcAft>
                <a:spcPts val="0"/>
              </a:spcAft>
              <a:defRPr/>
            </a:pPr>
            <a:r>
              <a:rPr lang="en-US" sz="2000" b="1" dirty="0">
                <a:solidFill>
                  <a:prstClr val="black"/>
                </a:solidFill>
                <a:latin typeface="Calibri"/>
              </a:rPr>
              <a:t>Brownfield Opportunity Area</a:t>
            </a:r>
          </a:p>
          <a:p>
            <a:pPr algn="ctr" fontAlgn="auto">
              <a:spcBef>
                <a:spcPts val="0"/>
              </a:spcBef>
              <a:spcAft>
                <a:spcPts val="0"/>
              </a:spcAft>
              <a:defRPr/>
            </a:pPr>
            <a:r>
              <a:rPr lang="en-US" sz="1800" b="1" i="1" dirty="0" smtClean="0">
                <a:solidFill>
                  <a:prstClr val="black">
                    <a:lumMod val="50000"/>
                    <a:lumOff val="50000"/>
                  </a:prstClr>
                </a:solidFill>
                <a:latin typeface="Calibri"/>
              </a:rPr>
              <a:t>Land Planning Framework</a:t>
            </a:r>
            <a:endParaRPr lang="en-US" sz="1800" b="1" i="1" dirty="0">
              <a:solidFill>
                <a:prstClr val="black">
                  <a:lumMod val="50000"/>
                  <a:lumOff val="50000"/>
                </a:prstClr>
              </a:solidFill>
              <a:latin typeface="Calibri"/>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nd Planning Framework w update 8-1-13-5.jpg"/>
          <p:cNvPicPr>
            <a:picLocks noChangeAspect="1"/>
          </p:cNvPicPr>
          <p:nvPr/>
        </p:nvPicPr>
        <p:blipFill>
          <a:blip r:embed="rId2" cstate="print"/>
          <a:srcRect l="23814" t="15792" r="16304" b="20221"/>
          <a:stretch>
            <a:fillRect/>
          </a:stretch>
        </p:blipFill>
        <p:spPr>
          <a:xfrm>
            <a:off x="248479" y="1069770"/>
            <a:ext cx="9650896" cy="6672813"/>
          </a:xfrm>
          <a:prstGeom prst="rect">
            <a:avLst/>
          </a:prstGeom>
        </p:spPr>
      </p:pic>
      <p:sp>
        <p:nvSpPr>
          <p:cNvPr id="3" name="TextBox 2"/>
          <p:cNvSpPr txBox="1"/>
          <p:nvPr/>
        </p:nvSpPr>
        <p:spPr>
          <a:xfrm>
            <a:off x="0" y="0"/>
            <a:ext cx="10058400" cy="1041181"/>
          </a:xfrm>
          <a:prstGeom prst="rect">
            <a:avLst/>
          </a:prstGeom>
          <a:noFill/>
        </p:spPr>
        <p:txBody>
          <a:bodyPr wrap="square" lIns="101467" tIns="50736" rIns="101467" bIns="50736">
            <a:spAutoFit/>
          </a:bodyPr>
          <a:lstStyle/>
          <a:p>
            <a:pPr algn="ctr" fontAlgn="auto">
              <a:spcBef>
                <a:spcPts val="0"/>
              </a:spcBef>
              <a:spcAft>
                <a:spcPts val="0"/>
              </a:spcAft>
              <a:defRPr/>
            </a:pPr>
            <a:r>
              <a:rPr lang="en-US" sz="2300" b="1" dirty="0">
                <a:solidFill>
                  <a:prstClr val="black"/>
                </a:solidFill>
                <a:latin typeface="Calibri"/>
              </a:rPr>
              <a:t>North Chenango River Corridor</a:t>
            </a:r>
          </a:p>
          <a:p>
            <a:pPr algn="ctr" fontAlgn="auto">
              <a:spcBef>
                <a:spcPts val="0"/>
              </a:spcBef>
              <a:spcAft>
                <a:spcPts val="0"/>
              </a:spcAft>
              <a:defRPr/>
            </a:pPr>
            <a:r>
              <a:rPr lang="en-US" sz="2000" b="1" dirty="0">
                <a:solidFill>
                  <a:prstClr val="black"/>
                </a:solidFill>
                <a:latin typeface="Calibri"/>
              </a:rPr>
              <a:t>Brownfield Opportunity Area</a:t>
            </a:r>
          </a:p>
          <a:p>
            <a:pPr algn="ctr" fontAlgn="auto">
              <a:spcBef>
                <a:spcPts val="0"/>
              </a:spcBef>
              <a:spcAft>
                <a:spcPts val="0"/>
              </a:spcAft>
              <a:defRPr/>
            </a:pPr>
            <a:r>
              <a:rPr lang="en-US" sz="1800" b="1" i="1" dirty="0" smtClean="0">
                <a:solidFill>
                  <a:prstClr val="black">
                    <a:lumMod val="50000"/>
                    <a:lumOff val="50000"/>
                  </a:prstClr>
                </a:solidFill>
                <a:latin typeface="Calibri"/>
              </a:rPr>
              <a:t>Land Planning Framework</a:t>
            </a:r>
            <a:endParaRPr lang="en-US" sz="1800" b="1" i="1" dirty="0">
              <a:solidFill>
                <a:prstClr val="black">
                  <a:lumMod val="50000"/>
                  <a:lumOff val="50000"/>
                </a:prstClr>
              </a:solidFill>
              <a:latin typeface="Calibri"/>
            </a:endParaRPr>
          </a:p>
        </p:txBody>
      </p:sp>
      <p:sp>
        <p:nvSpPr>
          <p:cNvPr id="6" name="TextBox 5"/>
          <p:cNvSpPr txBox="1"/>
          <p:nvPr/>
        </p:nvSpPr>
        <p:spPr>
          <a:xfrm>
            <a:off x="5336443" y="5992296"/>
            <a:ext cx="2440982" cy="1210860"/>
          </a:xfrm>
          <a:prstGeom prst="rect">
            <a:avLst/>
          </a:prstGeom>
          <a:solidFill>
            <a:schemeClr val="bg1"/>
          </a:solidFill>
        </p:spPr>
        <p:txBody>
          <a:bodyPr wrap="square" lIns="101870" tIns="50935" rIns="101870" bIns="50935" rtlCol="0">
            <a:spAutoFit/>
          </a:bodyPr>
          <a:lstStyle/>
          <a:p>
            <a:r>
              <a:rPr lang="en-US" sz="1800" dirty="0" smtClean="0">
                <a:solidFill>
                  <a:prstClr val="black"/>
                </a:solidFill>
                <a:latin typeface="Calibri"/>
              </a:rPr>
              <a:t>General Rule of Thumb</a:t>
            </a:r>
          </a:p>
          <a:p>
            <a:r>
              <a:rPr lang="en-US" sz="1800" dirty="0" smtClean="0">
                <a:solidFill>
                  <a:prstClr val="black"/>
                </a:solidFill>
                <a:latin typeface="Calibri"/>
              </a:rPr>
              <a:t>2.5 job/1,000 </a:t>
            </a:r>
            <a:r>
              <a:rPr lang="en-US" sz="1800" dirty="0" err="1" smtClean="0">
                <a:solidFill>
                  <a:prstClr val="black"/>
                </a:solidFill>
                <a:latin typeface="Calibri"/>
              </a:rPr>
              <a:t>g.f.a</a:t>
            </a:r>
            <a:r>
              <a:rPr lang="en-US" sz="1800" dirty="0" smtClean="0">
                <a:solidFill>
                  <a:prstClr val="black"/>
                </a:solidFill>
                <a:latin typeface="Calibri"/>
              </a:rPr>
              <a:t>.</a:t>
            </a:r>
          </a:p>
          <a:p>
            <a:r>
              <a:rPr lang="en-US" sz="1800" dirty="0" smtClean="0">
                <a:solidFill>
                  <a:prstClr val="black"/>
                </a:solidFill>
                <a:latin typeface="Calibri"/>
              </a:rPr>
              <a:t>Preliminary Evaluation</a:t>
            </a:r>
          </a:p>
          <a:p>
            <a:r>
              <a:rPr lang="en-US" sz="1800" dirty="0" smtClean="0">
                <a:solidFill>
                  <a:prstClr val="black"/>
                </a:solidFill>
                <a:latin typeface="Calibri"/>
              </a:rPr>
              <a:t>$6.30/</a:t>
            </a:r>
            <a:r>
              <a:rPr lang="en-US" sz="1800" dirty="0" err="1" smtClean="0">
                <a:solidFill>
                  <a:prstClr val="black"/>
                </a:solidFill>
                <a:latin typeface="Calibri"/>
              </a:rPr>
              <a:t>s.f.</a:t>
            </a:r>
            <a:r>
              <a:rPr lang="en-US" sz="1800" dirty="0" smtClean="0">
                <a:solidFill>
                  <a:prstClr val="black"/>
                </a:solidFill>
                <a:latin typeface="Calibri"/>
              </a:rPr>
              <a:t> tax revenue</a:t>
            </a:r>
            <a:endParaRPr lang="en-US" sz="1800" dirty="0">
              <a:solidFill>
                <a:prstClr val="black"/>
              </a:solid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mmercial+Redesign_Concepts+1+2-2.jpg"/>
          <p:cNvPicPr>
            <a:picLocks noChangeAspect="1"/>
          </p:cNvPicPr>
          <p:nvPr/>
        </p:nvPicPr>
        <p:blipFill>
          <a:blip r:embed="rId2" cstate="print"/>
          <a:srcRect t="3442" r="5126"/>
          <a:stretch>
            <a:fillRect/>
          </a:stretch>
        </p:blipFill>
        <p:spPr>
          <a:xfrm>
            <a:off x="218661" y="1263539"/>
            <a:ext cx="9542834" cy="6284354"/>
          </a:xfrm>
          <a:prstGeom prst="rect">
            <a:avLst/>
          </a:prstGeom>
        </p:spPr>
      </p:pic>
      <p:sp>
        <p:nvSpPr>
          <p:cNvPr id="3" name="TextBox 2"/>
          <p:cNvSpPr txBox="1"/>
          <p:nvPr/>
        </p:nvSpPr>
        <p:spPr>
          <a:xfrm>
            <a:off x="0" y="0"/>
            <a:ext cx="10058400" cy="1041181"/>
          </a:xfrm>
          <a:prstGeom prst="rect">
            <a:avLst/>
          </a:prstGeom>
          <a:noFill/>
        </p:spPr>
        <p:txBody>
          <a:bodyPr wrap="square" lIns="101467" tIns="50736" rIns="101467" bIns="50736">
            <a:spAutoFit/>
          </a:bodyPr>
          <a:lstStyle/>
          <a:p>
            <a:pPr algn="ctr" fontAlgn="auto">
              <a:spcBef>
                <a:spcPts val="0"/>
              </a:spcBef>
              <a:spcAft>
                <a:spcPts val="0"/>
              </a:spcAft>
              <a:defRPr/>
            </a:pPr>
            <a:r>
              <a:rPr lang="en-US" sz="2300" b="1" dirty="0">
                <a:solidFill>
                  <a:prstClr val="black"/>
                </a:solidFill>
                <a:latin typeface="Calibri"/>
              </a:rPr>
              <a:t>North Chenango River Corridor</a:t>
            </a:r>
          </a:p>
          <a:p>
            <a:pPr algn="ctr" fontAlgn="auto">
              <a:spcBef>
                <a:spcPts val="0"/>
              </a:spcBef>
              <a:spcAft>
                <a:spcPts val="0"/>
              </a:spcAft>
              <a:defRPr/>
            </a:pPr>
            <a:r>
              <a:rPr lang="en-US" sz="2000" b="1" dirty="0">
                <a:solidFill>
                  <a:prstClr val="black"/>
                </a:solidFill>
                <a:latin typeface="Calibri"/>
              </a:rPr>
              <a:t>Brownfield Opportunity Area</a:t>
            </a:r>
          </a:p>
          <a:p>
            <a:pPr algn="ctr" fontAlgn="auto">
              <a:spcBef>
                <a:spcPts val="0"/>
              </a:spcBef>
              <a:spcAft>
                <a:spcPts val="0"/>
              </a:spcAft>
              <a:defRPr/>
            </a:pPr>
            <a:r>
              <a:rPr lang="en-US" sz="1800" b="1" i="1" dirty="0" smtClean="0">
                <a:solidFill>
                  <a:prstClr val="black">
                    <a:lumMod val="50000"/>
                    <a:lumOff val="50000"/>
                  </a:prstClr>
                </a:solidFill>
                <a:latin typeface="Calibri"/>
              </a:rPr>
              <a:t>Land Planning Framework</a:t>
            </a:r>
            <a:endParaRPr lang="en-US" sz="1800" b="1" i="1" dirty="0">
              <a:solidFill>
                <a:prstClr val="black">
                  <a:lumMod val="50000"/>
                  <a:lumOff val="50000"/>
                </a:prstClr>
              </a:solidFill>
              <a:latin typeface="Calibri"/>
            </a:endParaRPr>
          </a:p>
        </p:txBody>
      </p:sp>
      <p:sp>
        <p:nvSpPr>
          <p:cNvPr id="4" name="Rectangle 3"/>
          <p:cNvSpPr/>
          <p:nvPr/>
        </p:nvSpPr>
        <p:spPr>
          <a:xfrm>
            <a:off x="9475596" y="1041181"/>
            <a:ext cx="371789" cy="13000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228425">
            <a:off x="969669" y="1887606"/>
            <a:ext cx="5776604" cy="4712493"/>
          </a:xfrm>
          <a:prstGeom prst="rect">
            <a:avLst/>
          </a:prstGeom>
        </p:spPr>
      </p:pic>
      <p:pic>
        <p:nvPicPr>
          <p:cNvPr id="20" name="Picture 19" descr="Commercial+Redesign_Concepts+1+2-2.jpg"/>
          <p:cNvPicPr>
            <a:picLocks noChangeAspect="1"/>
          </p:cNvPicPr>
          <p:nvPr/>
        </p:nvPicPr>
        <p:blipFill rotWithShape="1">
          <a:blip r:embed="rId3" cstate="print"/>
          <a:srcRect l="69928" t="17423" r="1346" b="57746"/>
          <a:stretch/>
        </p:blipFill>
        <p:spPr>
          <a:xfrm>
            <a:off x="6934201" y="1493684"/>
            <a:ext cx="2889378" cy="1500810"/>
          </a:xfrm>
          <a:prstGeom prst="rect">
            <a:avLst/>
          </a:prstGeom>
        </p:spPr>
      </p:pic>
      <p:pic>
        <p:nvPicPr>
          <p:cNvPr id="21" name="Picture 20" descr="Commercial+Redesign_Concepts+1+2-2.jpg"/>
          <p:cNvPicPr>
            <a:picLocks noChangeAspect="1"/>
          </p:cNvPicPr>
          <p:nvPr/>
        </p:nvPicPr>
        <p:blipFill rotWithShape="1">
          <a:blip r:embed="rId3" cstate="print"/>
          <a:srcRect l="59316" t="76333" r="10750" b="4193"/>
          <a:stretch/>
        </p:blipFill>
        <p:spPr>
          <a:xfrm>
            <a:off x="6812692" y="5598267"/>
            <a:ext cx="3010886" cy="1177047"/>
          </a:xfrm>
          <a:prstGeom prst="rect">
            <a:avLst/>
          </a:prstGeom>
        </p:spPr>
      </p:pic>
      <p:sp>
        <p:nvSpPr>
          <p:cNvPr id="3" name="TextBox 2"/>
          <p:cNvSpPr txBox="1"/>
          <p:nvPr/>
        </p:nvSpPr>
        <p:spPr>
          <a:xfrm>
            <a:off x="0" y="0"/>
            <a:ext cx="10058400" cy="1041181"/>
          </a:xfrm>
          <a:prstGeom prst="rect">
            <a:avLst/>
          </a:prstGeom>
          <a:noFill/>
        </p:spPr>
        <p:txBody>
          <a:bodyPr wrap="square" lIns="101467" tIns="50736" rIns="101467" bIns="50736">
            <a:spAutoFit/>
          </a:bodyPr>
          <a:lstStyle/>
          <a:p>
            <a:pPr algn="ctr" fontAlgn="auto">
              <a:spcBef>
                <a:spcPts val="0"/>
              </a:spcBef>
              <a:spcAft>
                <a:spcPts val="0"/>
              </a:spcAft>
              <a:defRPr/>
            </a:pPr>
            <a:r>
              <a:rPr lang="en-US" sz="2300" b="1" dirty="0">
                <a:solidFill>
                  <a:prstClr val="black"/>
                </a:solidFill>
                <a:latin typeface="Calibri"/>
              </a:rPr>
              <a:t>North Chenango River Corridor</a:t>
            </a:r>
          </a:p>
          <a:p>
            <a:pPr algn="ctr" fontAlgn="auto">
              <a:spcBef>
                <a:spcPts val="0"/>
              </a:spcBef>
              <a:spcAft>
                <a:spcPts val="0"/>
              </a:spcAft>
              <a:defRPr/>
            </a:pPr>
            <a:r>
              <a:rPr lang="en-US" sz="2000" b="1" dirty="0">
                <a:solidFill>
                  <a:prstClr val="black"/>
                </a:solidFill>
                <a:latin typeface="Calibri"/>
              </a:rPr>
              <a:t>Brownfield Opportunity Area</a:t>
            </a:r>
          </a:p>
          <a:p>
            <a:pPr algn="ctr" fontAlgn="auto">
              <a:spcBef>
                <a:spcPts val="0"/>
              </a:spcBef>
              <a:spcAft>
                <a:spcPts val="0"/>
              </a:spcAft>
              <a:defRPr/>
            </a:pPr>
            <a:r>
              <a:rPr lang="en-US" sz="1800" b="1" i="1" dirty="0" smtClean="0">
                <a:solidFill>
                  <a:prstClr val="black">
                    <a:lumMod val="50000"/>
                    <a:lumOff val="50000"/>
                  </a:prstClr>
                </a:solidFill>
                <a:latin typeface="Calibri"/>
              </a:rPr>
              <a:t>Land Planning Framework</a:t>
            </a:r>
            <a:endParaRPr lang="en-US" sz="1800" b="1" i="1" dirty="0">
              <a:solidFill>
                <a:prstClr val="black">
                  <a:lumMod val="50000"/>
                  <a:lumOff val="50000"/>
                </a:prstClr>
              </a:solidFill>
              <a:latin typeface="Calibri"/>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2871373"/>
            <a:ext cx="7620000" cy="1960846"/>
          </a:xfrm>
          <a:prstGeom prst="rect">
            <a:avLst/>
          </a:prstGeom>
        </p:spPr>
      </p:pic>
      <p:pic>
        <p:nvPicPr>
          <p:cNvPr id="6" name="Picture 5" descr="uk rink.jpg"/>
          <p:cNvPicPr>
            <a:picLocks noChangeAspect="1"/>
          </p:cNvPicPr>
          <p:nvPr/>
        </p:nvPicPr>
        <p:blipFill>
          <a:blip r:embed="rId5" cstate="print"/>
          <a:srcRect b="1614"/>
          <a:stretch>
            <a:fillRect/>
          </a:stretch>
        </p:blipFill>
        <p:spPr>
          <a:xfrm>
            <a:off x="2057400" y="1828800"/>
            <a:ext cx="6096000" cy="3991846"/>
          </a:xfrm>
          <a:prstGeom prst="rect">
            <a:avLst/>
          </a:prstGeom>
        </p:spPr>
      </p:pic>
      <p:grpSp>
        <p:nvGrpSpPr>
          <p:cNvPr id="16" name="Group 15"/>
          <p:cNvGrpSpPr/>
          <p:nvPr/>
        </p:nvGrpSpPr>
        <p:grpSpPr>
          <a:xfrm>
            <a:off x="762000" y="1422400"/>
            <a:ext cx="8731943" cy="4636332"/>
            <a:chOff x="762000" y="990600"/>
            <a:chExt cx="8731943" cy="4636332"/>
          </a:xfrm>
        </p:grpSpPr>
        <p:pic>
          <p:nvPicPr>
            <p:cNvPr id="7" name="Picture 6" descr="frozen frontier headline.jpg"/>
            <p:cNvPicPr>
              <a:picLocks noChangeAspect="1"/>
            </p:cNvPicPr>
            <p:nvPr/>
          </p:nvPicPr>
          <p:blipFill>
            <a:blip r:embed="rId6" cstate="print"/>
            <a:stretch>
              <a:fillRect/>
            </a:stretch>
          </p:blipFill>
          <p:spPr>
            <a:xfrm>
              <a:off x="762000" y="990600"/>
              <a:ext cx="6191943" cy="4636332"/>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53943" y="1306852"/>
              <a:ext cx="2540000" cy="1751919"/>
            </a:xfrm>
            <a:prstGeom prst="rect">
              <a:avLst/>
            </a:prstGeom>
          </p:spPr>
        </p:pic>
        <p:pic>
          <p:nvPicPr>
            <p:cNvPr id="9" name="Picture 8" descr="outdoor classic.jpg"/>
            <p:cNvPicPr>
              <a:picLocks noChangeAspect="1"/>
            </p:cNvPicPr>
            <p:nvPr/>
          </p:nvPicPr>
          <p:blipFill>
            <a:blip r:embed="rId8" cstate="print"/>
            <a:stretch>
              <a:fillRect/>
            </a:stretch>
          </p:blipFill>
          <p:spPr>
            <a:xfrm>
              <a:off x="6934200" y="3052203"/>
              <a:ext cx="2540000" cy="2540000"/>
            </a:xfrm>
            <a:prstGeom prst="rect">
              <a:avLst/>
            </a:prstGeom>
          </p:spPr>
        </p:pic>
      </p:grpSp>
      <p:grpSp>
        <p:nvGrpSpPr>
          <p:cNvPr id="18" name="Group 17"/>
          <p:cNvGrpSpPr/>
          <p:nvPr/>
        </p:nvGrpSpPr>
        <p:grpSpPr>
          <a:xfrm>
            <a:off x="1787327" y="1371600"/>
            <a:ext cx="6482858" cy="5410199"/>
            <a:chOff x="1178425" y="5648325"/>
            <a:chExt cx="5141577" cy="4290848"/>
          </a:xfrm>
        </p:grpSpPr>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78425" y="5648325"/>
              <a:ext cx="2966640" cy="1971675"/>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21202" y="7615073"/>
              <a:ext cx="3098800" cy="2324100"/>
            </a:xfrm>
            <a:prstGeom prst="rect">
              <a:avLst/>
            </a:prstGeom>
          </p:spPr>
        </p:pic>
      </p:grpSp>
      <p:grpSp>
        <p:nvGrpSpPr>
          <p:cNvPr id="19" name="Group 18"/>
          <p:cNvGrpSpPr/>
          <p:nvPr/>
        </p:nvGrpSpPr>
        <p:grpSpPr>
          <a:xfrm>
            <a:off x="1295400" y="1142998"/>
            <a:ext cx="8011719" cy="4881005"/>
            <a:chOff x="5105400" y="6040383"/>
            <a:chExt cx="6632810" cy="4040928"/>
          </a:xfrm>
        </p:grpSpPr>
        <p:pic>
          <p:nvPicPr>
            <p:cNvPr id="13" name="Picture 12" descr="foodtruck2.jpg"/>
            <p:cNvPicPr>
              <a:picLocks noChangeAspect="1"/>
            </p:cNvPicPr>
            <p:nvPr/>
          </p:nvPicPr>
          <p:blipFill>
            <a:blip r:embed="rId11" cstate="print"/>
            <a:stretch>
              <a:fillRect/>
            </a:stretch>
          </p:blipFill>
          <p:spPr>
            <a:xfrm>
              <a:off x="5105400" y="6040383"/>
              <a:ext cx="3289300" cy="2463800"/>
            </a:xfrm>
            <a:prstGeom prst="rect">
              <a:avLst/>
            </a:prstGeom>
          </p:spPr>
        </p:pic>
        <p:pic>
          <p:nvPicPr>
            <p:cNvPr id="14" name="Picture 13" descr="foodtruck3.jpg"/>
            <p:cNvPicPr>
              <a:picLocks noChangeAspect="1"/>
            </p:cNvPicPr>
            <p:nvPr/>
          </p:nvPicPr>
          <p:blipFill>
            <a:blip r:embed="rId12" cstate="print"/>
            <a:stretch>
              <a:fillRect/>
            </a:stretch>
          </p:blipFill>
          <p:spPr>
            <a:xfrm>
              <a:off x="8448910" y="7617511"/>
              <a:ext cx="3289300" cy="2463800"/>
            </a:xfrm>
            <a:prstGeom prst="rect">
              <a:avLst/>
            </a:prstGeom>
          </p:spPr>
        </p:pic>
      </p:grpSp>
      <p:grpSp>
        <p:nvGrpSpPr>
          <p:cNvPr id="17" name="Group 16"/>
          <p:cNvGrpSpPr/>
          <p:nvPr/>
        </p:nvGrpSpPr>
        <p:grpSpPr>
          <a:xfrm>
            <a:off x="914400" y="685800"/>
            <a:ext cx="8215184" cy="6362700"/>
            <a:chOff x="685800" y="990600"/>
            <a:chExt cx="8215184" cy="6362700"/>
          </a:xfrm>
        </p:grpSpPr>
        <p:pic>
          <p:nvPicPr>
            <p:cNvPr id="10" name="Picture 9" descr="volleyball2.jpg"/>
            <p:cNvPicPr>
              <a:picLocks noChangeAspect="1"/>
            </p:cNvPicPr>
            <p:nvPr/>
          </p:nvPicPr>
          <p:blipFill>
            <a:blip r:embed="rId13" cstate="print"/>
            <a:stretch>
              <a:fillRect/>
            </a:stretch>
          </p:blipFill>
          <p:spPr>
            <a:xfrm>
              <a:off x="685800" y="990600"/>
              <a:ext cx="4919820" cy="3276600"/>
            </a:xfrm>
            <a:prstGeom prst="rect">
              <a:avLst/>
            </a:prstGeom>
          </p:spPr>
        </p:pic>
        <p:pic>
          <p:nvPicPr>
            <p:cNvPr id="15" name="Picture 14" descr="volleyball1.jpg"/>
            <p:cNvPicPr>
              <a:picLocks noChangeAspect="1"/>
            </p:cNvPicPr>
            <p:nvPr/>
          </p:nvPicPr>
          <p:blipFill>
            <a:blip r:embed="rId14" cstate="print"/>
            <a:stretch>
              <a:fillRect/>
            </a:stretch>
          </p:blipFill>
          <p:spPr>
            <a:xfrm>
              <a:off x="4267200" y="4267200"/>
              <a:ext cx="4633784" cy="3086100"/>
            </a:xfrm>
            <a:prstGeom prst="rect">
              <a:avLst/>
            </a:prstGeom>
          </p:spPr>
        </p:pic>
      </p:grpSp>
      <p:pic>
        <p:nvPicPr>
          <p:cNvPr id="5" name="Picture 4" descr="minnesota.jpg"/>
          <p:cNvPicPr>
            <a:picLocks noChangeAspect="1"/>
          </p:cNvPicPr>
          <p:nvPr/>
        </p:nvPicPr>
        <p:blipFill>
          <a:blip r:embed="rId15" cstate="print"/>
          <a:stretch>
            <a:fillRect/>
          </a:stretch>
        </p:blipFill>
        <p:spPr>
          <a:xfrm>
            <a:off x="2133600" y="2286000"/>
            <a:ext cx="6146051" cy="34738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20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20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20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nnesota.jpg"/>
          <p:cNvPicPr>
            <a:picLocks noChangeAspect="1"/>
          </p:cNvPicPr>
          <p:nvPr/>
        </p:nvPicPr>
        <p:blipFill>
          <a:blip r:embed="rId2" cstate="print"/>
          <a:stretch>
            <a:fillRect/>
          </a:stretch>
        </p:blipFill>
        <p:spPr>
          <a:xfrm>
            <a:off x="0" y="-1"/>
            <a:ext cx="3886200" cy="2196547"/>
          </a:xfrm>
          <a:prstGeom prst="rect">
            <a:avLst/>
          </a:prstGeom>
        </p:spPr>
      </p:pic>
      <p:pic>
        <p:nvPicPr>
          <p:cNvPr id="5" name="Picture 4" descr="frozen frontier headline.jpg"/>
          <p:cNvPicPr>
            <a:picLocks noChangeAspect="1"/>
          </p:cNvPicPr>
          <p:nvPr/>
        </p:nvPicPr>
        <p:blipFill>
          <a:blip r:embed="rId3" cstate="print"/>
          <a:stretch>
            <a:fillRect/>
          </a:stretch>
        </p:blipFill>
        <p:spPr>
          <a:xfrm>
            <a:off x="4191000" y="0"/>
            <a:ext cx="3154780" cy="23622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6475" y="362290"/>
            <a:ext cx="2540000" cy="1751919"/>
          </a:xfrm>
          <a:prstGeom prst="rect">
            <a:avLst/>
          </a:prstGeom>
        </p:spPr>
      </p:pic>
      <p:pic>
        <p:nvPicPr>
          <p:cNvPr id="7" name="Picture 6" descr="outdoor classic.jpg"/>
          <p:cNvPicPr>
            <a:picLocks noChangeAspect="1"/>
          </p:cNvPicPr>
          <p:nvPr/>
        </p:nvPicPr>
        <p:blipFill>
          <a:blip r:embed="rId5" cstate="print"/>
          <a:stretch>
            <a:fillRect/>
          </a:stretch>
        </p:blipFill>
        <p:spPr>
          <a:xfrm>
            <a:off x="0" y="2209800"/>
            <a:ext cx="2133600" cy="2133600"/>
          </a:xfrm>
          <a:prstGeom prst="rect">
            <a:avLst/>
          </a:prstGeom>
        </p:spPr>
      </p:pic>
      <p:pic>
        <p:nvPicPr>
          <p:cNvPr id="8" name="Picture 7" descr="uk rink.jpg"/>
          <p:cNvPicPr>
            <a:picLocks noChangeAspect="1"/>
          </p:cNvPicPr>
          <p:nvPr/>
        </p:nvPicPr>
        <p:blipFill>
          <a:blip r:embed="rId6" cstate="print"/>
          <a:stretch>
            <a:fillRect/>
          </a:stretch>
        </p:blipFill>
        <p:spPr>
          <a:xfrm>
            <a:off x="2286000" y="2514600"/>
            <a:ext cx="2747705" cy="1828800"/>
          </a:xfrm>
          <a:prstGeom prst="rect">
            <a:avLst/>
          </a:prstGeom>
        </p:spPr>
      </p:pic>
      <p:pic>
        <p:nvPicPr>
          <p:cNvPr id="9" name="Picture 8" descr="volleyball1.jpg"/>
          <p:cNvPicPr>
            <a:picLocks noChangeAspect="1"/>
          </p:cNvPicPr>
          <p:nvPr/>
        </p:nvPicPr>
        <p:blipFill>
          <a:blip r:embed="rId7" cstate="print"/>
          <a:stretch>
            <a:fillRect/>
          </a:stretch>
        </p:blipFill>
        <p:spPr>
          <a:xfrm>
            <a:off x="533400" y="4572000"/>
            <a:ext cx="2173874" cy="1447800"/>
          </a:xfrm>
          <a:prstGeom prst="rect">
            <a:avLst/>
          </a:prstGeom>
        </p:spPr>
      </p:pic>
      <p:pic>
        <p:nvPicPr>
          <p:cNvPr id="10" name="Picture 9" descr="volleyball2.jpg"/>
          <p:cNvPicPr>
            <a:picLocks noChangeAspect="1"/>
          </p:cNvPicPr>
          <p:nvPr/>
        </p:nvPicPr>
        <p:blipFill>
          <a:blip r:embed="rId8" cstate="print"/>
          <a:stretch>
            <a:fillRect/>
          </a:stretch>
        </p:blipFill>
        <p:spPr>
          <a:xfrm>
            <a:off x="990600" y="6096000"/>
            <a:ext cx="2517117" cy="1676400"/>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92725" y="2667000"/>
            <a:ext cx="2063750" cy="1371600"/>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22910" y="2668004"/>
            <a:ext cx="2099010" cy="1574258"/>
          </a:xfrm>
          <a:prstGeom prst="rect">
            <a:avLst/>
          </a:prstGeom>
        </p:spPr>
      </p:pic>
      <p:pic>
        <p:nvPicPr>
          <p:cNvPr id="13" name="Picture 12" descr="foodtruck2.jpg"/>
          <p:cNvPicPr>
            <a:picLocks noChangeAspect="1"/>
          </p:cNvPicPr>
          <p:nvPr/>
        </p:nvPicPr>
        <p:blipFill>
          <a:blip r:embed="rId11" cstate="print"/>
          <a:stretch>
            <a:fillRect/>
          </a:stretch>
        </p:blipFill>
        <p:spPr>
          <a:xfrm>
            <a:off x="3810000" y="4495800"/>
            <a:ext cx="2034619" cy="1524001"/>
          </a:xfrm>
          <a:prstGeom prst="rect">
            <a:avLst/>
          </a:prstGeom>
        </p:spPr>
      </p:pic>
      <p:pic>
        <p:nvPicPr>
          <p:cNvPr id="14" name="Picture 13" descr="foodtruck3.jpg"/>
          <p:cNvPicPr>
            <a:picLocks noChangeAspect="1"/>
          </p:cNvPicPr>
          <p:nvPr/>
        </p:nvPicPr>
        <p:blipFill>
          <a:blip r:embed="rId12" cstate="print"/>
          <a:stretch>
            <a:fillRect/>
          </a:stretch>
        </p:blipFill>
        <p:spPr>
          <a:xfrm>
            <a:off x="6705600" y="4495800"/>
            <a:ext cx="2034619" cy="1524000"/>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04737" y="6186791"/>
            <a:ext cx="5708169" cy="1468877"/>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32120" y="160140"/>
            <a:ext cx="4358640" cy="1379901"/>
          </a:xfrm>
          <a:prstGeom prst="rect">
            <a:avLst/>
          </a:prstGeom>
          <a:noFill/>
        </p:spPr>
        <p:txBody>
          <a:bodyPr lIns="101633" tIns="50818" rIns="101633" bIns="50818">
            <a:spAutoFit/>
          </a:bodyPr>
          <a:lstStyle/>
          <a:p>
            <a:pPr algn="ctr" fontAlgn="auto">
              <a:spcBef>
                <a:spcPts val="0"/>
              </a:spcBef>
              <a:spcAft>
                <a:spcPts val="0"/>
              </a:spcAft>
              <a:defRPr/>
            </a:pPr>
            <a:r>
              <a:rPr lang="en-US" sz="2300" b="1" dirty="0">
                <a:solidFill>
                  <a:prstClr val="black"/>
                </a:solidFill>
                <a:latin typeface="Calibri"/>
              </a:rPr>
              <a:t>North Chenango River Corridor</a:t>
            </a:r>
          </a:p>
          <a:p>
            <a:pPr algn="ctr" fontAlgn="auto">
              <a:spcBef>
                <a:spcPts val="0"/>
              </a:spcBef>
              <a:spcAft>
                <a:spcPts val="0"/>
              </a:spcAft>
              <a:defRPr/>
            </a:pPr>
            <a:r>
              <a:rPr lang="en-US" sz="2000" b="1" dirty="0">
                <a:solidFill>
                  <a:prstClr val="black"/>
                </a:solidFill>
                <a:latin typeface="Calibri"/>
              </a:rPr>
              <a:t>Brownfield Opportunity </a:t>
            </a:r>
            <a:r>
              <a:rPr lang="en-US" sz="2000" b="1" dirty="0" smtClean="0">
                <a:solidFill>
                  <a:prstClr val="black"/>
                </a:solidFill>
                <a:latin typeface="Calibri"/>
              </a:rPr>
              <a:t>Area</a:t>
            </a:r>
          </a:p>
          <a:p>
            <a:pPr algn="ctr" fontAlgn="auto">
              <a:spcBef>
                <a:spcPts val="0"/>
              </a:spcBef>
              <a:spcAft>
                <a:spcPts val="0"/>
              </a:spcAft>
              <a:defRPr/>
            </a:pPr>
            <a:r>
              <a:rPr lang="en-US" sz="2000" b="1" i="1" dirty="0" smtClean="0">
                <a:solidFill>
                  <a:prstClr val="black">
                    <a:lumMod val="50000"/>
                    <a:lumOff val="50000"/>
                  </a:prstClr>
                </a:solidFill>
                <a:latin typeface="Calibri"/>
              </a:rPr>
              <a:t>Green Infrastructure Techniques and</a:t>
            </a:r>
          </a:p>
          <a:p>
            <a:pPr algn="ctr" fontAlgn="auto">
              <a:spcBef>
                <a:spcPts val="0"/>
              </a:spcBef>
              <a:spcAft>
                <a:spcPts val="0"/>
              </a:spcAft>
              <a:defRPr/>
            </a:pPr>
            <a:r>
              <a:rPr lang="en-US" sz="2000" b="1" i="1" dirty="0" smtClean="0">
                <a:solidFill>
                  <a:prstClr val="black">
                    <a:lumMod val="50000"/>
                    <a:lumOff val="50000"/>
                  </a:prstClr>
                </a:solidFill>
                <a:latin typeface="Calibri"/>
              </a:rPr>
              <a:t>Low Impact Development</a:t>
            </a:r>
            <a:endParaRPr lang="en-US" sz="2000" b="1" i="1" dirty="0">
              <a:solidFill>
                <a:prstClr val="black">
                  <a:lumMod val="50000"/>
                  <a:lumOff val="50000"/>
                </a:prstClr>
              </a:solidFill>
              <a:latin typeface="Calibri"/>
            </a:endParaRPr>
          </a:p>
        </p:txBody>
      </p:sp>
      <p:pic>
        <p:nvPicPr>
          <p:cNvPr id="8195"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2" y="136156"/>
            <a:ext cx="5364478" cy="7485318"/>
          </a:xfrm>
          <a:prstGeom prst="rect">
            <a:avLst/>
          </a:prstGeom>
          <a:noFill/>
          <a:ln w="9525">
            <a:noFill/>
            <a:miter lim="800000"/>
            <a:headEnd/>
            <a:tailEnd/>
          </a:ln>
        </p:spPr>
      </p:pic>
      <p:pic>
        <p:nvPicPr>
          <p:cNvPr id="8196"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364480" y="5695122"/>
            <a:ext cx="4225278" cy="1926148"/>
          </a:xfrm>
          <a:prstGeom prst="rect">
            <a:avLst/>
          </a:prstGeom>
          <a:noFill/>
          <a:ln w="9525">
            <a:noFill/>
            <a:miter lim="800000"/>
            <a:headEnd/>
            <a:tailEnd/>
          </a:ln>
        </p:spPr>
      </p:pic>
      <p:sp>
        <p:nvSpPr>
          <p:cNvPr id="5" name="TextBox 4"/>
          <p:cNvSpPr txBox="1"/>
          <p:nvPr/>
        </p:nvSpPr>
        <p:spPr>
          <a:xfrm>
            <a:off x="5868990" y="2390726"/>
            <a:ext cx="3867863" cy="2318856"/>
          </a:xfrm>
          <a:prstGeom prst="rect">
            <a:avLst/>
          </a:prstGeom>
          <a:solidFill>
            <a:schemeClr val="bg1"/>
          </a:solidFill>
        </p:spPr>
        <p:txBody>
          <a:bodyPr wrap="square" lIns="101870" tIns="50935" rIns="101870" bIns="50935" rtlCol="0">
            <a:spAutoFit/>
          </a:bodyPr>
          <a:lstStyle/>
          <a:p>
            <a:r>
              <a:rPr lang="en-US" sz="1800" b="1" dirty="0" smtClean="0">
                <a:solidFill>
                  <a:prstClr val="black"/>
                </a:solidFill>
                <a:latin typeface="Calibri"/>
              </a:rPr>
              <a:t>Example of Green Infrastructure/LID</a:t>
            </a:r>
          </a:p>
          <a:p>
            <a:pPr marL="285750" indent="-285750">
              <a:buFont typeface="Arial" pitchFamily="34" charset="0"/>
              <a:buChar char="•"/>
            </a:pPr>
            <a:r>
              <a:rPr lang="en-US" sz="1800" dirty="0" smtClean="0">
                <a:solidFill>
                  <a:prstClr val="black"/>
                </a:solidFill>
                <a:latin typeface="Calibri"/>
              </a:rPr>
              <a:t>Green Streets</a:t>
            </a:r>
          </a:p>
          <a:p>
            <a:pPr marL="285750" indent="-285750">
              <a:buFont typeface="Arial" pitchFamily="34" charset="0"/>
              <a:buChar char="•"/>
            </a:pPr>
            <a:r>
              <a:rPr lang="en-US" sz="1800" dirty="0" err="1" smtClean="0">
                <a:solidFill>
                  <a:prstClr val="black"/>
                </a:solidFill>
                <a:latin typeface="Calibri"/>
              </a:rPr>
              <a:t>Stormwater</a:t>
            </a:r>
            <a:r>
              <a:rPr lang="en-US" sz="1800" dirty="0" smtClean="0">
                <a:solidFill>
                  <a:prstClr val="black"/>
                </a:solidFill>
                <a:latin typeface="Calibri"/>
              </a:rPr>
              <a:t> Planters</a:t>
            </a:r>
          </a:p>
          <a:p>
            <a:pPr marL="285750" indent="-285750">
              <a:buFont typeface="Arial" pitchFamily="34" charset="0"/>
              <a:buChar char="•"/>
            </a:pPr>
            <a:r>
              <a:rPr lang="en-US" sz="1800" dirty="0" smtClean="0">
                <a:solidFill>
                  <a:prstClr val="black"/>
                </a:solidFill>
                <a:latin typeface="Calibri"/>
              </a:rPr>
              <a:t>Permeable Pavers</a:t>
            </a:r>
          </a:p>
          <a:p>
            <a:pPr marL="285750" indent="-285750">
              <a:buFont typeface="Arial" pitchFamily="34" charset="0"/>
              <a:buChar char="•"/>
            </a:pPr>
            <a:r>
              <a:rPr lang="en-US" sz="1800" dirty="0" smtClean="0">
                <a:solidFill>
                  <a:prstClr val="black"/>
                </a:solidFill>
                <a:latin typeface="Calibri"/>
              </a:rPr>
              <a:t>Bio-Swales</a:t>
            </a:r>
          </a:p>
          <a:p>
            <a:pPr marL="285750" indent="-285750">
              <a:buFont typeface="Arial" pitchFamily="34" charset="0"/>
              <a:buChar char="•"/>
            </a:pPr>
            <a:r>
              <a:rPr lang="en-US" sz="1800" dirty="0" smtClean="0">
                <a:solidFill>
                  <a:prstClr val="black"/>
                </a:solidFill>
                <a:latin typeface="Calibri"/>
              </a:rPr>
              <a:t>Bio-Retention Facilities</a:t>
            </a:r>
          </a:p>
          <a:p>
            <a:pPr marL="285750" indent="-285750">
              <a:buFont typeface="Arial" pitchFamily="34" charset="0"/>
              <a:buChar char="•"/>
            </a:pPr>
            <a:r>
              <a:rPr lang="en-US" sz="1800" dirty="0" smtClean="0">
                <a:solidFill>
                  <a:prstClr val="black"/>
                </a:solidFill>
                <a:latin typeface="Calibri"/>
              </a:rPr>
              <a:t>Green Roofs</a:t>
            </a:r>
          </a:p>
          <a:p>
            <a:pPr marL="285750" indent="-285750">
              <a:buFont typeface="Arial" pitchFamily="34" charset="0"/>
              <a:buChar char="•"/>
            </a:pPr>
            <a:r>
              <a:rPr lang="en-US" sz="1800" dirty="0" smtClean="0">
                <a:solidFill>
                  <a:prstClr val="black"/>
                </a:solidFill>
                <a:latin typeface="Calibri"/>
              </a:rPr>
              <a:t>Tree Plantings and Trenches</a:t>
            </a:r>
            <a:endParaRPr lang="en-US" sz="1800" dirty="0">
              <a:solidFill>
                <a:prstClr val="black"/>
              </a:solidFill>
              <a:latin typeface="Calibri"/>
            </a:endParaRPr>
          </a:p>
        </p:txBody>
      </p:sp>
    </p:spTree>
    <p:extLst>
      <p:ext uri="{BB962C8B-B14F-4D97-AF65-F5344CB8AC3E}">
        <p14:creationId xmlns:p14="http://schemas.microsoft.com/office/powerpoint/2010/main" val="75131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661" y="1318329"/>
            <a:ext cx="9542834" cy="6174774"/>
          </a:xfrm>
          <a:prstGeom prst="rect">
            <a:avLst/>
          </a:prstGeom>
        </p:spPr>
      </p:pic>
      <p:sp>
        <p:nvSpPr>
          <p:cNvPr id="3" name="TextBox 2"/>
          <p:cNvSpPr txBox="1"/>
          <p:nvPr/>
        </p:nvSpPr>
        <p:spPr>
          <a:xfrm>
            <a:off x="0" y="0"/>
            <a:ext cx="10058400" cy="1318180"/>
          </a:xfrm>
          <a:prstGeom prst="rect">
            <a:avLst/>
          </a:prstGeom>
          <a:noFill/>
        </p:spPr>
        <p:txBody>
          <a:bodyPr wrap="square" lIns="101467" tIns="50736" rIns="101467" bIns="50736">
            <a:spAutoFit/>
          </a:bodyPr>
          <a:lstStyle/>
          <a:p>
            <a:pPr algn="ctr" fontAlgn="auto">
              <a:spcBef>
                <a:spcPts val="0"/>
              </a:spcBef>
              <a:spcAft>
                <a:spcPts val="0"/>
              </a:spcAft>
              <a:defRPr/>
            </a:pPr>
            <a:r>
              <a:rPr lang="en-US" sz="2300" b="1" dirty="0">
                <a:solidFill>
                  <a:prstClr val="black"/>
                </a:solidFill>
                <a:latin typeface="Calibri"/>
              </a:rPr>
              <a:t>North Chenango River Corridor</a:t>
            </a:r>
          </a:p>
          <a:p>
            <a:pPr algn="ctr" fontAlgn="auto">
              <a:spcBef>
                <a:spcPts val="0"/>
              </a:spcBef>
              <a:spcAft>
                <a:spcPts val="0"/>
              </a:spcAft>
              <a:defRPr/>
            </a:pPr>
            <a:r>
              <a:rPr lang="en-US" sz="2000" b="1" dirty="0">
                <a:solidFill>
                  <a:prstClr val="black"/>
                </a:solidFill>
                <a:latin typeface="Calibri"/>
              </a:rPr>
              <a:t>Brownfield Opportunity Area</a:t>
            </a:r>
          </a:p>
          <a:p>
            <a:pPr algn="ctr" fontAlgn="auto">
              <a:spcBef>
                <a:spcPts val="0"/>
              </a:spcBef>
              <a:spcAft>
                <a:spcPts val="0"/>
              </a:spcAft>
              <a:defRPr/>
            </a:pPr>
            <a:r>
              <a:rPr lang="en-US" sz="1800" b="1" i="1" dirty="0">
                <a:solidFill>
                  <a:prstClr val="black">
                    <a:lumMod val="50000"/>
                    <a:lumOff val="50000"/>
                  </a:prstClr>
                </a:solidFill>
                <a:latin typeface="Calibri"/>
              </a:rPr>
              <a:t>Green Infrastructure Techniques and</a:t>
            </a:r>
          </a:p>
          <a:p>
            <a:pPr algn="ctr" fontAlgn="auto">
              <a:spcBef>
                <a:spcPts val="0"/>
              </a:spcBef>
              <a:spcAft>
                <a:spcPts val="0"/>
              </a:spcAft>
              <a:defRPr/>
            </a:pPr>
            <a:r>
              <a:rPr lang="en-US" sz="1800" b="1" i="1" dirty="0">
                <a:solidFill>
                  <a:prstClr val="black">
                    <a:lumMod val="50000"/>
                    <a:lumOff val="50000"/>
                  </a:prstClr>
                </a:solidFill>
                <a:latin typeface="Calibri"/>
              </a:rPr>
              <a:t>Low Impact Development</a:t>
            </a:r>
          </a:p>
        </p:txBody>
      </p:sp>
    </p:spTree>
    <p:extLst>
      <p:ext uri="{BB962C8B-B14F-4D97-AF65-F5344CB8AC3E}">
        <p14:creationId xmlns:p14="http://schemas.microsoft.com/office/powerpoint/2010/main" val="33320384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p:cNvSpPr txBox="1"/>
          <p:nvPr/>
        </p:nvSpPr>
        <p:spPr>
          <a:xfrm>
            <a:off x="5532120" y="160148"/>
            <a:ext cx="4358640" cy="1041240"/>
          </a:xfrm>
          <a:prstGeom prst="rect">
            <a:avLst/>
          </a:prstGeom>
          <a:noFill/>
        </p:spPr>
        <p:txBody>
          <a:bodyPr lIns="101526" tIns="50765" rIns="101526" bIns="50765">
            <a:spAutoFit/>
          </a:bodyPr>
          <a:lstStyle/>
          <a:p>
            <a:pPr algn="ctr" fontAlgn="auto">
              <a:spcBef>
                <a:spcPts val="0"/>
              </a:spcBef>
              <a:spcAft>
                <a:spcPts val="0"/>
              </a:spcAft>
              <a:defRPr/>
            </a:pPr>
            <a:r>
              <a:rPr lang="en-US" sz="2300" b="1" dirty="0">
                <a:solidFill>
                  <a:prstClr val="black"/>
                </a:solidFill>
                <a:latin typeface="Calibri"/>
              </a:rPr>
              <a:t>North Chenango River Corridor</a:t>
            </a:r>
          </a:p>
          <a:p>
            <a:pPr algn="ctr" fontAlgn="auto">
              <a:spcBef>
                <a:spcPts val="0"/>
              </a:spcBef>
              <a:spcAft>
                <a:spcPts val="0"/>
              </a:spcAft>
              <a:defRPr/>
            </a:pPr>
            <a:r>
              <a:rPr lang="en-US" sz="2000" b="1" dirty="0">
                <a:solidFill>
                  <a:prstClr val="black"/>
                </a:solidFill>
                <a:latin typeface="Calibri"/>
              </a:rPr>
              <a:t>Brownfield Opportunity Area</a:t>
            </a:r>
          </a:p>
          <a:p>
            <a:pPr algn="ctr" fontAlgn="auto">
              <a:spcBef>
                <a:spcPts val="0"/>
              </a:spcBef>
              <a:spcAft>
                <a:spcPts val="0"/>
              </a:spcAft>
              <a:defRPr/>
            </a:pPr>
            <a:r>
              <a:rPr lang="en-US" sz="1800" b="1" i="1" dirty="0">
                <a:solidFill>
                  <a:prstClr val="black">
                    <a:lumMod val="50000"/>
                    <a:lumOff val="50000"/>
                  </a:prstClr>
                </a:solidFill>
                <a:latin typeface="Calibri"/>
              </a:rPr>
              <a:t>Innovation Zone</a:t>
            </a:r>
          </a:p>
        </p:txBody>
      </p:sp>
      <p:pic>
        <p:nvPicPr>
          <p:cNvPr id="15" name="Blank Aerial" descr="Aerial.jpg"/>
          <p:cNvPicPr>
            <a:picLocks noChangeAspect="1"/>
          </p:cNvPicPr>
          <p:nvPr/>
        </p:nvPicPr>
        <p:blipFill>
          <a:blip r:embed="rId2" cstate="print"/>
          <a:srcRect/>
          <a:stretch>
            <a:fillRect/>
          </a:stretch>
        </p:blipFill>
        <p:spPr bwMode="auto">
          <a:xfrm>
            <a:off x="0" y="0"/>
            <a:ext cx="5354003" cy="7772400"/>
          </a:xfrm>
          <a:prstGeom prst="rect">
            <a:avLst/>
          </a:prstGeom>
          <a:noFill/>
          <a:ln w="9525">
            <a:noFill/>
            <a:miter lim="800000"/>
            <a:headEnd/>
            <a:tailEnd/>
          </a:ln>
        </p:spPr>
      </p:pic>
      <p:grpSp>
        <p:nvGrpSpPr>
          <p:cNvPr id="24" name="CT and I Building"/>
          <p:cNvGrpSpPr/>
          <p:nvPr/>
        </p:nvGrpSpPr>
        <p:grpSpPr>
          <a:xfrm>
            <a:off x="1789939" y="1808745"/>
            <a:ext cx="7484361" cy="3172830"/>
            <a:chOff x="1789939" y="1808745"/>
            <a:chExt cx="7484361" cy="3172830"/>
          </a:xfrm>
        </p:grpSpPr>
        <p:pic>
          <p:nvPicPr>
            <p:cNvPr id="18" name="CTI Build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9939" y="2464904"/>
              <a:ext cx="7484361" cy="2516671"/>
            </a:xfrm>
            <a:prstGeom prst="rect">
              <a:avLst/>
            </a:prstGeom>
          </p:spPr>
        </p:pic>
        <p:sp>
          <p:nvSpPr>
            <p:cNvPr id="25" name="TextBox 24"/>
            <p:cNvSpPr txBox="1"/>
            <p:nvPr/>
          </p:nvSpPr>
          <p:spPr>
            <a:xfrm>
              <a:off x="6534135" y="1808745"/>
              <a:ext cx="2354609" cy="417850"/>
            </a:xfrm>
            <a:prstGeom prst="rect">
              <a:avLst/>
            </a:prstGeom>
            <a:solidFill>
              <a:schemeClr val="bg1"/>
            </a:solidFill>
          </p:spPr>
          <p:txBody>
            <a:bodyPr wrap="square" lIns="101870" tIns="50935" rIns="101870" bIns="50935" rtlCol="0">
              <a:spAutoFit/>
            </a:bodyPr>
            <a:lstStyle/>
            <a:p>
              <a:pPr algn="ctr"/>
              <a:r>
                <a:rPr lang="en-US" sz="2000" dirty="0" smtClean="0">
                  <a:solidFill>
                    <a:prstClr val="black"/>
                  </a:solidFill>
                  <a:latin typeface="Calibri"/>
                </a:rPr>
                <a:t>CT and I Building</a:t>
              </a:r>
              <a:endParaRPr lang="en-US" sz="2000" dirty="0">
                <a:solidFill>
                  <a:prstClr val="black"/>
                </a:solidFill>
                <a:latin typeface="Calibri"/>
              </a:endParaRPr>
            </a:p>
          </p:txBody>
        </p:sp>
      </p:grpSp>
      <p:grpSp>
        <p:nvGrpSpPr>
          <p:cNvPr id="16" name="Existing Gateway"/>
          <p:cNvGrpSpPr/>
          <p:nvPr/>
        </p:nvGrpSpPr>
        <p:grpSpPr>
          <a:xfrm>
            <a:off x="2448868" y="1503945"/>
            <a:ext cx="7609531" cy="5495302"/>
            <a:chOff x="2448868" y="1503945"/>
            <a:chExt cx="7609531" cy="5495302"/>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8868" y="2413111"/>
              <a:ext cx="7609531" cy="4586136"/>
            </a:xfrm>
            <a:prstGeom prst="rect">
              <a:avLst/>
            </a:prstGeom>
          </p:spPr>
        </p:pic>
        <p:sp>
          <p:nvSpPr>
            <p:cNvPr id="17" name="TextBox 16"/>
            <p:cNvSpPr txBox="1"/>
            <p:nvPr/>
          </p:nvSpPr>
          <p:spPr>
            <a:xfrm>
              <a:off x="6604566" y="1503945"/>
              <a:ext cx="2354609" cy="417850"/>
            </a:xfrm>
            <a:prstGeom prst="rect">
              <a:avLst/>
            </a:prstGeom>
            <a:solidFill>
              <a:schemeClr val="bg1"/>
            </a:solidFill>
          </p:spPr>
          <p:txBody>
            <a:bodyPr wrap="square" lIns="101870" tIns="50935" rIns="101870" bIns="50935" rtlCol="0">
              <a:spAutoFit/>
            </a:bodyPr>
            <a:lstStyle/>
            <a:p>
              <a:pPr algn="ctr"/>
              <a:r>
                <a:rPr lang="en-US" sz="2000" dirty="0" smtClean="0">
                  <a:solidFill>
                    <a:prstClr val="black"/>
                  </a:solidFill>
                  <a:latin typeface="Calibri"/>
                </a:rPr>
                <a:t>Existing Gateway</a:t>
              </a:r>
              <a:endParaRPr lang="en-US" sz="2000" dirty="0">
                <a:solidFill>
                  <a:prstClr val="black"/>
                </a:solidFill>
                <a:latin typeface="Calibri"/>
              </a:endParaRPr>
            </a:p>
          </p:txBody>
        </p:sp>
      </p:grpSp>
      <p:grpSp>
        <p:nvGrpSpPr>
          <p:cNvPr id="22" name="Example Gateways"/>
          <p:cNvGrpSpPr/>
          <p:nvPr/>
        </p:nvGrpSpPr>
        <p:grpSpPr>
          <a:xfrm>
            <a:off x="0" y="475269"/>
            <a:ext cx="10058399" cy="6856264"/>
            <a:chOff x="0" y="475269"/>
            <a:chExt cx="10058399" cy="6856264"/>
          </a:xfrm>
        </p:grpSpPr>
        <p:grpSp>
          <p:nvGrpSpPr>
            <p:cNvPr id="19" name="Example Gateways"/>
            <p:cNvGrpSpPr/>
            <p:nvPr/>
          </p:nvGrpSpPr>
          <p:grpSpPr>
            <a:xfrm>
              <a:off x="0" y="475269"/>
              <a:ext cx="10058399" cy="6856264"/>
              <a:chOff x="0" y="475269"/>
              <a:chExt cx="10058399" cy="6856264"/>
            </a:xfrm>
          </p:grpSpPr>
          <p:pic>
            <p:nvPicPr>
              <p:cNvPr id="20" name="Picture 19" descr="P1170619.JPG"/>
              <p:cNvPicPr>
                <a:picLocks noChangeAspect="1"/>
              </p:cNvPicPr>
              <p:nvPr/>
            </p:nvPicPr>
            <p:blipFill>
              <a:blip r:embed="rId5" cstate="print"/>
              <a:stretch>
                <a:fillRect/>
              </a:stretch>
            </p:blipFill>
            <p:spPr>
              <a:xfrm>
                <a:off x="0" y="475269"/>
                <a:ext cx="5638800" cy="3688837"/>
              </a:xfrm>
              <a:prstGeom prst="rect">
                <a:avLst/>
              </a:prstGeom>
            </p:spPr>
          </p:pic>
          <p:pic>
            <p:nvPicPr>
              <p:cNvPr id="21" name="Picture 20" descr="P1170620.JPG"/>
              <p:cNvPicPr>
                <a:picLocks noChangeAspect="1"/>
              </p:cNvPicPr>
              <p:nvPr/>
            </p:nvPicPr>
            <p:blipFill>
              <a:blip r:embed="rId6" cstate="print"/>
              <a:stretch>
                <a:fillRect/>
              </a:stretch>
            </p:blipFill>
            <p:spPr>
              <a:xfrm>
                <a:off x="3657599" y="3723239"/>
                <a:ext cx="6400800" cy="3608294"/>
              </a:xfrm>
              <a:prstGeom prst="rect">
                <a:avLst/>
              </a:prstGeom>
            </p:spPr>
          </p:pic>
        </p:grpSp>
        <p:sp>
          <p:nvSpPr>
            <p:cNvPr id="23" name="TextBox 22"/>
            <p:cNvSpPr txBox="1"/>
            <p:nvPr/>
          </p:nvSpPr>
          <p:spPr>
            <a:xfrm>
              <a:off x="6756966" y="1656345"/>
              <a:ext cx="2354609" cy="417850"/>
            </a:xfrm>
            <a:prstGeom prst="rect">
              <a:avLst/>
            </a:prstGeom>
            <a:solidFill>
              <a:schemeClr val="bg1"/>
            </a:solidFill>
          </p:spPr>
          <p:txBody>
            <a:bodyPr wrap="square" lIns="101870" tIns="50935" rIns="101870" bIns="50935" rtlCol="0">
              <a:spAutoFit/>
            </a:bodyPr>
            <a:lstStyle/>
            <a:p>
              <a:pPr algn="ctr"/>
              <a:r>
                <a:rPr lang="en-US" sz="2000" dirty="0" smtClean="0">
                  <a:solidFill>
                    <a:prstClr val="black"/>
                  </a:solidFill>
                  <a:latin typeface="Calibri"/>
                </a:rPr>
                <a:t>Example Gateways</a:t>
              </a:r>
              <a:endParaRPr lang="en-US" sz="2000" dirty="0">
                <a:solidFill>
                  <a:prstClr val="black"/>
                </a:solidFill>
                <a:latin typeface="Calibri"/>
              </a:endParaRPr>
            </a:p>
          </p:txBody>
        </p:sp>
      </p:grpSp>
      <p:pic>
        <p:nvPicPr>
          <p:cNvPr id="28" name="Existing Gateway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8867" y="2413111"/>
            <a:ext cx="7609531" cy="4586136"/>
          </a:xfrm>
          <a:prstGeom prst="rect">
            <a:avLst/>
          </a:prstGeom>
        </p:spPr>
      </p:pic>
      <p:grpSp>
        <p:nvGrpSpPr>
          <p:cNvPr id="30" name="Proposed Gateway"/>
          <p:cNvGrpSpPr/>
          <p:nvPr/>
        </p:nvGrpSpPr>
        <p:grpSpPr>
          <a:xfrm>
            <a:off x="2452028" y="1502470"/>
            <a:ext cx="7609531" cy="5495301"/>
            <a:chOff x="2448868" y="1503945"/>
            <a:chExt cx="7609531" cy="5495301"/>
          </a:xfrm>
        </p:grpSpPr>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48868" y="2413110"/>
              <a:ext cx="7609531" cy="4586136"/>
            </a:xfrm>
            <a:prstGeom prst="rect">
              <a:avLst/>
            </a:prstGeom>
          </p:spPr>
        </p:pic>
        <p:sp>
          <p:nvSpPr>
            <p:cNvPr id="32" name="TextBox 31"/>
            <p:cNvSpPr txBox="1"/>
            <p:nvPr/>
          </p:nvSpPr>
          <p:spPr>
            <a:xfrm>
              <a:off x="6604566" y="1503945"/>
              <a:ext cx="2354609" cy="417850"/>
            </a:xfrm>
            <a:prstGeom prst="rect">
              <a:avLst/>
            </a:prstGeom>
            <a:solidFill>
              <a:schemeClr val="bg1"/>
            </a:solidFill>
          </p:spPr>
          <p:txBody>
            <a:bodyPr wrap="square" lIns="101870" tIns="50935" rIns="101870" bIns="50935" rtlCol="0">
              <a:spAutoFit/>
            </a:bodyPr>
            <a:lstStyle/>
            <a:p>
              <a:pPr algn="ctr"/>
              <a:r>
                <a:rPr lang="en-US" sz="2000" dirty="0" smtClean="0">
                  <a:solidFill>
                    <a:prstClr val="black"/>
                  </a:solidFill>
                  <a:latin typeface="Calibri"/>
                </a:rPr>
                <a:t>Proposed Gateway</a:t>
              </a:r>
              <a:endParaRPr lang="en-US" sz="2000" dirty="0">
                <a:solidFill>
                  <a:prstClr val="black"/>
                </a:solidFill>
                <a:latin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4446 0.30678 L 0.00884 0.067 " pathEditMode="relative" rAng="0" ptsTypes="AA">
                                      <p:cBhvr>
                                        <p:cTn id="6" dur="2000" fill="hold"/>
                                        <p:tgtEl>
                                          <p:spTgt spid="24"/>
                                        </p:tgtEl>
                                        <p:attrNameLst>
                                          <p:attrName>ppt_x</p:attrName>
                                          <p:attrName>ppt_y</p:attrName>
                                        </p:attrNameLst>
                                      </p:cBhvr>
                                      <p:rCtr x="22664" y="-11989"/>
                                    </p:animMotion>
                                  </p:childTnLst>
                                  <p:subTnLst>
                                    <p:set>
                                      <p:cBhvr override="childStyle">
                                        <p:cTn dur="1" fill="hold" display="0" masterRel="nextClick" afterEffect="1"/>
                                        <p:tgtEl>
                                          <p:spTgt spid="24"/>
                                        </p:tgtEl>
                                        <p:attrNameLst>
                                          <p:attrName>style.visibility</p:attrName>
                                        </p:attrNameLst>
                                      </p:cBhvr>
                                      <p:to>
                                        <p:strVal val="hidden"/>
                                      </p:to>
                                    </p:set>
                                  </p:subTnLst>
                                </p:cTn>
                              </p:par>
                              <p:par>
                                <p:cTn id="7" presetID="53" presetClass="entr" presetSubtype="16" fill="hold" nodeType="withEffect">
                                  <p:stCondLst>
                                    <p:cond delay="0"/>
                                  </p:stCondLst>
                                  <p:childTnLst>
                                    <p:set>
                                      <p:cBhvr>
                                        <p:cTn id="8" dur="1" fill="hold">
                                          <p:stCondLst>
                                            <p:cond delay="0"/>
                                          </p:stCondLst>
                                        </p:cTn>
                                        <p:tgtEl>
                                          <p:spTgt spid="24"/>
                                        </p:tgtEl>
                                        <p:attrNameLst>
                                          <p:attrName>style.visibility</p:attrName>
                                        </p:attrNameLst>
                                      </p:cBhvr>
                                      <p:to>
                                        <p:strVal val="visible"/>
                                      </p:to>
                                    </p:set>
                                    <p:anim calcmode="lin" valueType="num">
                                      <p:cBhvr>
                                        <p:cTn id="9" dur="2000" fill="hold"/>
                                        <p:tgtEl>
                                          <p:spTgt spid="24"/>
                                        </p:tgtEl>
                                        <p:attrNameLst>
                                          <p:attrName>ppt_w</p:attrName>
                                        </p:attrNameLst>
                                      </p:cBhvr>
                                      <p:tavLst>
                                        <p:tav tm="0">
                                          <p:val>
                                            <p:fltVal val="0"/>
                                          </p:val>
                                        </p:tav>
                                        <p:tav tm="100000">
                                          <p:val>
                                            <p:strVal val="#ppt_w"/>
                                          </p:val>
                                        </p:tav>
                                      </p:tavLst>
                                    </p:anim>
                                    <p:anim calcmode="lin" valueType="num">
                                      <p:cBhvr>
                                        <p:cTn id="10" dur="2000" fill="hold"/>
                                        <p:tgtEl>
                                          <p:spTgt spid="24"/>
                                        </p:tgtEl>
                                        <p:attrNameLst>
                                          <p:attrName>ppt_h</p:attrName>
                                        </p:attrNameLst>
                                      </p:cBhvr>
                                      <p:tavLst>
                                        <p:tav tm="0">
                                          <p:val>
                                            <p:fltVal val="0"/>
                                          </p:val>
                                        </p:tav>
                                        <p:tav tm="100000">
                                          <p:val>
                                            <p:strVal val="#ppt_h"/>
                                          </p:val>
                                        </p:tav>
                                      </p:tavLst>
                                    </p:anim>
                                    <p:animEffect transition="in" filter="fade">
                                      <p:cBhvr>
                                        <p:cTn id="11" dur="2000"/>
                                        <p:tgtEl>
                                          <p:spTgt spid="24"/>
                                        </p:tgtEl>
                                      </p:cBhvr>
                                    </p:animEffec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p:cNvSpPr txBox="1"/>
          <p:nvPr/>
        </p:nvSpPr>
        <p:spPr>
          <a:xfrm>
            <a:off x="5532120" y="160148"/>
            <a:ext cx="4358640" cy="1041240"/>
          </a:xfrm>
          <a:prstGeom prst="rect">
            <a:avLst/>
          </a:prstGeom>
          <a:noFill/>
        </p:spPr>
        <p:txBody>
          <a:bodyPr lIns="101526" tIns="50765" rIns="101526" bIns="50765">
            <a:spAutoFit/>
          </a:bodyPr>
          <a:lstStyle/>
          <a:p>
            <a:pPr algn="ctr" fontAlgn="auto">
              <a:spcBef>
                <a:spcPts val="0"/>
              </a:spcBef>
              <a:spcAft>
                <a:spcPts val="0"/>
              </a:spcAft>
              <a:defRPr/>
            </a:pPr>
            <a:r>
              <a:rPr lang="en-US" sz="2300" b="1" dirty="0">
                <a:solidFill>
                  <a:prstClr val="black"/>
                </a:solidFill>
                <a:latin typeface="Calibri"/>
              </a:rPr>
              <a:t>North Chenango River Corridor</a:t>
            </a:r>
          </a:p>
          <a:p>
            <a:pPr algn="ctr" fontAlgn="auto">
              <a:spcBef>
                <a:spcPts val="0"/>
              </a:spcBef>
              <a:spcAft>
                <a:spcPts val="0"/>
              </a:spcAft>
              <a:defRPr/>
            </a:pPr>
            <a:r>
              <a:rPr lang="en-US" sz="2000" b="1" dirty="0">
                <a:solidFill>
                  <a:prstClr val="black"/>
                </a:solidFill>
                <a:latin typeface="Calibri"/>
              </a:rPr>
              <a:t>Brownfield Opportunity Area</a:t>
            </a:r>
          </a:p>
          <a:p>
            <a:pPr algn="ctr" fontAlgn="auto">
              <a:spcBef>
                <a:spcPts val="0"/>
              </a:spcBef>
              <a:spcAft>
                <a:spcPts val="0"/>
              </a:spcAft>
              <a:defRPr/>
            </a:pPr>
            <a:r>
              <a:rPr lang="en-US" sz="1800" b="1" i="1" dirty="0">
                <a:solidFill>
                  <a:prstClr val="black">
                    <a:lumMod val="50000"/>
                    <a:lumOff val="50000"/>
                  </a:prstClr>
                </a:solidFill>
                <a:latin typeface="Calibri"/>
              </a:rPr>
              <a:t>Innovation Zone</a:t>
            </a:r>
          </a:p>
        </p:txBody>
      </p:sp>
      <p:pic>
        <p:nvPicPr>
          <p:cNvPr id="15" name="Blank Aerial" descr="Aerial.jpg"/>
          <p:cNvPicPr>
            <a:picLocks noChangeAspect="1"/>
          </p:cNvPicPr>
          <p:nvPr/>
        </p:nvPicPr>
        <p:blipFill>
          <a:blip r:embed="rId2" cstate="print"/>
          <a:srcRect/>
          <a:stretch>
            <a:fillRect/>
          </a:stretch>
        </p:blipFill>
        <p:spPr bwMode="auto">
          <a:xfrm>
            <a:off x="0" y="0"/>
            <a:ext cx="5354003" cy="7772400"/>
          </a:xfrm>
          <a:prstGeom prst="rect">
            <a:avLst/>
          </a:prstGeom>
          <a:noFill/>
          <a:ln w="9525">
            <a:noFill/>
            <a:miter lim="800000"/>
            <a:headEnd/>
            <a:tailEnd/>
          </a:ln>
        </p:spPr>
      </p:pic>
      <p:pic>
        <p:nvPicPr>
          <p:cNvPr id="33" name="Aerial with Text Boxes" descr="Innovation Zone 2012-12-12.jpg"/>
          <p:cNvPicPr>
            <a:picLocks noChangeAspect="1"/>
          </p:cNvPicPr>
          <p:nvPr/>
        </p:nvPicPr>
        <p:blipFill>
          <a:blip r:embed="rId3" cstate="print"/>
          <a:srcRect/>
          <a:stretch>
            <a:fillRect/>
          </a:stretch>
        </p:blipFill>
        <p:spPr bwMode="auto">
          <a:xfrm>
            <a:off x="122033" y="49695"/>
            <a:ext cx="5149691" cy="7599680"/>
          </a:xfrm>
          <a:prstGeom prst="rect">
            <a:avLst/>
          </a:prstGeom>
          <a:noFill/>
          <a:ln w="9525">
            <a:noFill/>
            <a:miter lim="800000"/>
            <a:headEnd/>
            <a:tailEnd/>
          </a:ln>
        </p:spPr>
      </p:pic>
      <p:grpSp>
        <p:nvGrpSpPr>
          <p:cNvPr id="35" name="QR Code and Text"/>
          <p:cNvGrpSpPr/>
          <p:nvPr/>
        </p:nvGrpSpPr>
        <p:grpSpPr>
          <a:xfrm>
            <a:off x="5827974" y="2226595"/>
            <a:ext cx="3766930" cy="2750015"/>
            <a:chOff x="5827974" y="2226595"/>
            <a:chExt cx="3766930" cy="2750015"/>
          </a:xfrm>
        </p:grpSpPr>
        <p:sp>
          <p:nvSpPr>
            <p:cNvPr id="34" name="TextBox 33"/>
            <p:cNvSpPr txBox="1"/>
            <p:nvPr/>
          </p:nvSpPr>
          <p:spPr>
            <a:xfrm>
              <a:off x="5827974" y="4258192"/>
              <a:ext cx="3766930" cy="718418"/>
            </a:xfrm>
            <a:prstGeom prst="rect">
              <a:avLst/>
            </a:prstGeom>
            <a:solidFill>
              <a:schemeClr val="bg1"/>
            </a:solidFill>
          </p:spPr>
          <p:txBody>
            <a:bodyPr wrap="square" lIns="101870" tIns="50935" rIns="101870" bIns="50935" rtlCol="0">
              <a:spAutoFit/>
            </a:bodyPr>
            <a:lstStyle/>
            <a:p>
              <a:pPr algn="ctr"/>
              <a:r>
                <a:rPr lang="en-US" sz="2000" dirty="0" smtClean="0">
                  <a:solidFill>
                    <a:prstClr val="black"/>
                  </a:solidFill>
                  <a:latin typeface="Calibri"/>
                </a:rPr>
                <a:t>Interactive Tour using QR Codes and other Social Media Venues</a:t>
              </a:r>
              <a:endParaRPr lang="en-US" sz="2000" dirty="0">
                <a:solidFill>
                  <a:prstClr val="black"/>
                </a:solidFill>
                <a:latin typeface="Calibri"/>
              </a:endParaRPr>
            </a:p>
          </p:txBody>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6966" y="2226595"/>
              <a:ext cx="1905000" cy="1905000"/>
            </a:xfrm>
            <a:prstGeom prst="rect">
              <a:avLst/>
            </a:prstGeom>
          </p:spPr>
        </p:pic>
      </p:grpSp>
    </p:spTree>
    <p:extLst>
      <p:ext uri="{BB962C8B-B14F-4D97-AF65-F5344CB8AC3E}">
        <p14:creationId xmlns:p14="http://schemas.microsoft.com/office/powerpoint/2010/main" val="90050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33400" y="1279192"/>
            <a:ext cx="2362200" cy="461963"/>
          </a:xfrm>
          <a:prstGeom prst="rect">
            <a:avLst/>
          </a:prstGeom>
          <a:noFill/>
          <a:ln w="9525">
            <a:noFill/>
            <a:miter lim="800000"/>
            <a:headEnd/>
            <a:tailEnd/>
          </a:ln>
        </p:spPr>
        <p:txBody>
          <a:bodyPr>
            <a:spAutoFit/>
          </a:bodyPr>
          <a:lstStyle/>
          <a:p>
            <a:r>
              <a:rPr lang="en-US" sz="2400" b="1" dirty="0">
                <a:latin typeface="Calibri" pitchFamily="34" charset="0"/>
              </a:rPr>
              <a:t>Tonight’s Agenda</a:t>
            </a:r>
          </a:p>
        </p:txBody>
      </p:sp>
      <p:sp>
        <p:nvSpPr>
          <p:cNvPr id="5" name="TextBox 5"/>
          <p:cNvSpPr txBox="1">
            <a:spLocks noChangeArrowheads="1"/>
          </p:cNvSpPr>
          <p:nvPr/>
        </p:nvSpPr>
        <p:spPr bwMode="auto">
          <a:xfrm>
            <a:off x="533400" y="1964992"/>
            <a:ext cx="7543800" cy="3170099"/>
          </a:xfrm>
          <a:prstGeom prst="rect">
            <a:avLst/>
          </a:prstGeom>
          <a:noFill/>
          <a:ln w="9525">
            <a:noFill/>
            <a:miter lim="800000"/>
            <a:headEnd/>
            <a:tailEnd/>
          </a:ln>
        </p:spPr>
        <p:txBody>
          <a:bodyPr>
            <a:spAutoFit/>
          </a:bodyPr>
          <a:lstStyle/>
          <a:p>
            <a:pPr marL="342900" indent="-342900">
              <a:lnSpc>
                <a:spcPct val="200000"/>
              </a:lnSpc>
              <a:buAutoNum type="arabicPeriod"/>
            </a:pPr>
            <a:r>
              <a:rPr lang="en-US" sz="2000" dirty="0" smtClean="0">
                <a:latin typeface="+mj-lt"/>
              </a:rPr>
              <a:t>Project Overview and Summary</a:t>
            </a:r>
          </a:p>
          <a:p>
            <a:pPr marL="342900" indent="-342900">
              <a:lnSpc>
                <a:spcPct val="200000"/>
              </a:lnSpc>
              <a:buAutoNum type="arabicPeriod"/>
            </a:pPr>
            <a:r>
              <a:rPr lang="en-US" sz="2000" dirty="0" smtClean="0">
                <a:latin typeface="+mj-lt"/>
              </a:rPr>
              <a:t>Review of Process</a:t>
            </a:r>
          </a:p>
          <a:p>
            <a:pPr marL="342900" indent="-342900">
              <a:lnSpc>
                <a:spcPct val="200000"/>
              </a:lnSpc>
              <a:buAutoNum type="arabicPeriod"/>
            </a:pPr>
            <a:r>
              <a:rPr lang="en-US" sz="2000" dirty="0" smtClean="0">
                <a:latin typeface="+mj-lt"/>
              </a:rPr>
              <a:t>Plan Presentation</a:t>
            </a:r>
          </a:p>
          <a:p>
            <a:pPr marL="342900" indent="-342900">
              <a:lnSpc>
                <a:spcPct val="200000"/>
              </a:lnSpc>
              <a:buAutoNum type="arabicPeriod"/>
            </a:pPr>
            <a:r>
              <a:rPr lang="en-US" sz="2000" dirty="0" smtClean="0">
                <a:latin typeface="+mj-lt"/>
              </a:rPr>
              <a:t>Implementation Measures</a:t>
            </a:r>
          </a:p>
          <a:p>
            <a:pPr marL="342900" indent="-342900">
              <a:lnSpc>
                <a:spcPct val="200000"/>
              </a:lnSpc>
              <a:buAutoNum type="arabicPeriod"/>
            </a:pPr>
            <a:r>
              <a:rPr lang="en-US" sz="2000" dirty="0" smtClean="0">
                <a:latin typeface="+mj-lt"/>
              </a:rPr>
              <a:t>Q/A - Next Steps</a:t>
            </a:r>
            <a:endParaRPr lang="en-US" sz="2000" dirty="0">
              <a:latin typeface="+mj-lt"/>
            </a:endParaRPr>
          </a:p>
        </p:txBody>
      </p:sp>
    </p:spTree>
    <p:extLst>
      <p:ext uri="{BB962C8B-B14F-4D97-AF65-F5344CB8AC3E}">
        <p14:creationId xmlns:p14="http://schemas.microsoft.com/office/powerpoint/2010/main" val="1299170523"/>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04801"/>
            <a:ext cx="9601200" cy="6976269"/>
          </a:xfrm>
          <a:prstGeom prst="rect">
            <a:avLst/>
          </a:prstGeom>
          <a:noFill/>
        </p:spPr>
        <p:txBody>
          <a:bodyPr wrap="square" rtlCol="0">
            <a:spAutoFit/>
          </a:bodyPr>
          <a:lstStyle/>
          <a:p>
            <a:r>
              <a:rPr lang="en-US" sz="2400" b="1" dirty="0" smtClean="0">
                <a:latin typeface="+mj-lt"/>
                <a:cs typeface="Arial" pitchFamily="34" charset="0"/>
              </a:rPr>
              <a:t>Possible Redevelopment Tools</a:t>
            </a:r>
            <a:endParaRPr lang="en-US" sz="2400" dirty="0" smtClean="0">
              <a:latin typeface="+mj-lt"/>
              <a:cs typeface="Arial" pitchFamily="34" charset="0"/>
            </a:endParaRPr>
          </a:p>
          <a:p>
            <a:pPr lvl="0"/>
            <a:endParaRPr lang="en-US" sz="1400" dirty="0" smtClean="0">
              <a:latin typeface="+mj-lt"/>
              <a:cs typeface="Arial" pitchFamily="34" charset="0"/>
            </a:endParaRPr>
          </a:p>
          <a:p>
            <a:pPr marL="342900" lvl="0" indent="-342900">
              <a:buFont typeface="Arial" pitchFamily="34" charset="0"/>
              <a:buChar char="•"/>
            </a:pPr>
            <a:r>
              <a:rPr lang="en-US" sz="1800" b="1" dirty="0" smtClean="0">
                <a:latin typeface="+mj-lt"/>
                <a:cs typeface="Arial" pitchFamily="34" charset="0"/>
              </a:rPr>
              <a:t>P</a:t>
            </a:r>
            <a:r>
              <a:rPr lang="en-US" sz="2000" b="1" baseline="30000" dirty="0" smtClean="0">
                <a:latin typeface="+mj-lt"/>
                <a:cs typeface="Arial" pitchFamily="34" charset="0"/>
              </a:rPr>
              <a:t>3</a:t>
            </a:r>
            <a:r>
              <a:rPr lang="en-US" sz="1800" b="1" dirty="0" smtClean="0">
                <a:latin typeface="+mj-lt"/>
                <a:cs typeface="Arial" pitchFamily="34" charset="0"/>
              </a:rPr>
              <a:t> - Public Private Partnership</a:t>
            </a:r>
          </a:p>
          <a:p>
            <a:pPr marL="342900" lvl="0" indent="-342900">
              <a:buFont typeface="Arial" pitchFamily="34" charset="0"/>
              <a:buChar char="•"/>
            </a:pPr>
            <a:endParaRPr lang="en-US" sz="2000" b="1" baseline="30000" dirty="0" smtClean="0">
              <a:latin typeface="+mj-lt"/>
              <a:cs typeface="Arial" pitchFamily="34" charset="0"/>
            </a:endParaRPr>
          </a:p>
          <a:p>
            <a:pPr marL="342900" lvl="0" indent="-342900">
              <a:buFont typeface="Arial" pitchFamily="34" charset="0"/>
              <a:buChar char="•"/>
            </a:pPr>
            <a:r>
              <a:rPr lang="en-US" sz="1800" b="1" dirty="0" smtClean="0">
                <a:latin typeface="+mj-lt"/>
                <a:cs typeface="Arial" pitchFamily="34" charset="0"/>
              </a:rPr>
              <a:t>Transportation / Streetscape/Complete Streets</a:t>
            </a:r>
          </a:p>
          <a:p>
            <a:pPr lvl="1" indent="0"/>
            <a:r>
              <a:rPr lang="en-US" sz="1800" dirty="0" smtClean="0">
                <a:latin typeface="+mj-lt"/>
                <a:cs typeface="Arial" pitchFamily="34" charset="0"/>
              </a:rPr>
              <a:t>Transportation Alternatives Program (</a:t>
            </a:r>
            <a:r>
              <a:rPr lang="en-US" sz="1800" i="1" dirty="0" smtClean="0">
                <a:latin typeface="+mj-lt"/>
                <a:cs typeface="Arial" pitchFamily="34" charset="0"/>
              </a:rPr>
              <a:t>TAP</a:t>
            </a:r>
            <a:r>
              <a:rPr lang="en-US" sz="1800" dirty="0" smtClean="0">
                <a:latin typeface="+mj-lt"/>
                <a:cs typeface="Arial" pitchFamily="34" charset="0"/>
              </a:rPr>
              <a:t>)</a:t>
            </a:r>
          </a:p>
          <a:p>
            <a:pPr lvl="1" indent="0"/>
            <a:r>
              <a:rPr lang="en-US" sz="1800" dirty="0" smtClean="0">
                <a:latin typeface="+mj-lt"/>
                <a:cs typeface="Arial" pitchFamily="34" charset="0"/>
              </a:rPr>
              <a:t>Highway Safety Improvement Program (</a:t>
            </a:r>
            <a:r>
              <a:rPr lang="en-US" sz="1800" i="1" dirty="0" smtClean="0">
                <a:latin typeface="+mj-lt"/>
                <a:cs typeface="Arial" pitchFamily="34" charset="0"/>
              </a:rPr>
              <a:t>HSIP</a:t>
            </a:r>
            <a:r>
              <a:rPr lang="en-US" sz="1800" dirty="0" smtClean="0">
                <a:latin typeface="+mj-lt"/>
                <a:cs typeface="Arial" pitchFamily="34" charset="0"/>
              </a:rPr>
              <a:t>)</a:t>
            </a:r>
          </a:p>
          <a:p>
            <a:pPr lvl="1" indent="0"/>
            <a:r>
              <a:rPr lang="en-US" sz="1800" dirty="0" smtClean="0">
                <a:latin typeface="+mj-lt"/>
                <a:cs typeface="Arial" pitchFamily="34" charset="0"/>
              </a:rPr>
              <a:t>Transportation Enhancement Program (</a:t>
            </a:r>
            <a:r>
              <a:rPr lang="en-US" sz="1800" i="1" dirty="0" smtClean="0">
                <a:latin typeface="+mj-lt"/>
                <a:cs typeface="Arial" pitchFamily="34" charset="0"/>
              </a:rPr>
              <a:t>TEP</a:t>
            </a:r>
            <a:r>
              <a:rPr lang="en-US" sz="1800" dirty="0" smtClean="0">
                <a:latin typeface="+mj-lt"/>
                <a:cs typeface="Arial" pitchFamily="34" charset="0"/>
              </a:rPr>
              <a:t>)</a:t>
            </a:r>
          </a:p>
          <a:p>
            <a:pPr lvl="1" indent="0"/>
            <a:r>
              <a:rPr lang="en-US" sz="1800" dirty="0" smtClean="0">
                <a:latin typeface="+mj-lt"/>
                <a:cs typeface="Arial" pitchFamily="34" charset="0"/>
              </a:rPr>
              <a:t>Consolidated Local Street and Highway Improvement Program (</a:t>
            </a:r>
            <a:r>
              <a:rPr lang="en-US" sz="1800" i="1" dirty="0" smtClean="0">
                <a:latin typeface="+mj-lt"/>
                <a:cs typeface="Arial" pitchFamily="34" charset="0"/>
              </a:rPr>
              <a:t>CHIPS</a:t>
            </a:r>
            <a:r>
              <a:rPr lang="en-US" sz="1800" dirty="0" smtClean="0">
                <a:latin typeface="+mj-lt"/>
                <a:cs typeface="Arial" pitchFamily="34" charset="0"/>
              </a:rPr>
              <a:t>)</a:t>
            </a:r>
          </a:p>
          <a:p>
            <a:pPr lvl="1" indent="0"/>
            <a:endParaRPr lang="en-US" sz="1800" dirty="0">
              <a:latin typeface="+mj-lt"/>
              <a:cs typeface="Arial" pitchFamily="34" charset="0"/>
            </a:endParaRPr>
          </a:p>
          <a:p>
            <a:pPr marL="342900" lvl="0" indent="-342900">
              <a:buFont typeface="Arial" pitchFamily="34" charset="0"/>
              <a:buChar char="•"/>
            </a:pPr>
            <a:r>
              <a:rPr lang="en-US" sz="1800" b="1" dirty="0" smtClean="0">
                <a:latin typeface="+mj-lt"/>
                <a:cs typeface="Arial" pitchFamily="34" charset="0"/>
              </a:rPr>
              <a:t>Community Revitalization / Economic Development</a:t>
            </a:r>
            <a:endParaRPr lang="en-US" sz="1800" b="1" dirty="0">
              <a:latin typeface="+mj-lt"/>
              <a:cs typeface="Arial" pitchFamily="34" charset="0"/>
            </a:endParaRPr>
          </a:p>
          <a:p>
            <a:pPr lvl="1" indent="0"/>
            <a:r>
              <a:rPr lang="en-US" sz="1800" dirty="0" smtClean="0">
                <a:latin typeface="+mj-lt"/>
                <a:cs typeface="Arial" pitchFamily="34" charset="0"/>
              </a:rPr>
              <a:t>Broome County Land Bank (property acquisition and assemblage)</a:t>
            </a:r>
          </a:p>
          <a:p>
            <a:pPr lvl="1" indent="0"/>
            <a:r>
              <a:rPr lang="en-US" sz="1800" dirty="0" smtClean="0">
                <a:latin typeface="+mj-lt"/>
                <a:cs typeface="Arial" pitchFamily="34" charset="0"/>
              </a:rPr>
              <a:t>Regional Economic Development Council Awards</a:t>
            </a:r>
          </a:p>
          <a:p>
            <a:pPr lvl="1" indent="0"/>
            <a:r>
              <a:rPr lang="en-US" sz="1800" dirty="0" smtClean="0">
                <a:latin typeface="+mj-lt"/>
                <a:cs typeface="Arial" pitchFamily="34" charset="0"/>
              </a:rPr>
              <a:t>Developer RFP</a:t>
            </a:r>
          </a:p>
          <a:p>
            <a:pPr lvl="1" indent="0"/>
            <a:endParaRPr lang="en-US" sz="1800" dirty="0">
              <a:latin typeface="+mj-lt"/>
              <a:cs typeface="Arial" pitchFamily="34" charset="0"/>
            </a:endParaRPr>
          </a:p>
          <a:p>
            <a:pPr marL="342900" lvl="0" indent="-342900">
              <a:buFont typeface="Arial" pitchFamily="34" charset="0"/>
              <a:buChar char="•"/>
            </a:pPr>
            <a:r>
              <a:rPr lang="en-US" sz="1800" b="1" dirty="0" smtClean="0">
                <a:latin typeface="+mj-lt"/>
                <a:cs typeface="Arial" pitchFamily="34" charset="0"/>
              </a:rPr>
              <a:t>Site or Building Redevelopment</a:t>
            </a:r>
            <a:endParaRPr lang="en-US" sz="1800" b="1" dirty="0">
              <a:latin typeface="+mj-lt"/>
              <a:cs typeface="Arial" pitchFamily="34" charset="0"/>
            </a:endParaRPr>
          </a:p>
          <a:p>
            <a:pPr lvl="1" indent="0"/>
            <a:r>
              <a:rPr lang="en-US" sz="1800" dirty="0" smtClean="0">
                <a:latin typeface="+mj-lt"/>
                <a:cs typeface="Arial" pitchFamily="34" charset="0"/>
              </a:rPr>
              <a:t>New York Main Streets Program</a:t>
            </a:r>
          </a:p>
          <a:p>
            <a:pPr lvl="1" indent="0"/>
            <a:r>
              <a:rPr lang="en-US" sz="1800" dirty="0" smtClean="0">
                <a:latin typeface="+mj-lt"/>
                <a:cs typeface="Arial" pitchFamily="34" charset="0"/>
              </a:rPr>
              <a:t>EPA Grants – Site Assessment / Site Cleanup</a:t>
            </a:r>
          </a:p>
          <a:p>
            <a:pPr lvl="1" indent="0"/>
            <a:endParaRPr lang="en-US" sz="1800" dirty="0">
              <a:latin typeface="+mj-lt"/>
              <a:cs typeface="Arial" pitchFamily="34" charset="0"/>
            </a:endParaRPr>
          </a:p>
          <a:p>
            <a:pPr marL="342900" lvl="0" indent="-342900">
              <a:buFont typeface="Arial" pitchFamily="34" charset="0"/>
              <a:buChar char="•"/>
            </a:pPr>
            <a:r>
              <a:rPr lang="en-US" sz="1800" b="1" dirty="0" smtClean="0">
                <a:latin typeface="+mj-lt"/>
                <a:cs typeface="Arial" pitchFamily="34" charset="0"/>
              </a:rPr>
              <a:t>Tax Increment Financing (TIF)</a:t>
            </a:r>
          </a:p>
          <a:p>
            <a:r>
              <a:rPr lang="en-US" sz="1800" b="1" dirty="0" smtClean="0">
                <a:latin typeface="+mj-lt"/>
                <a:cs typeface="Arial" pitchFamily="34" charset="0"/>
              </a:rPr>
              <a:t>          </a:t>
            </a:r>
            <a:r>
              <a:rPr lang="en-US" sz="1800" dirty="0">
                <a:latin typeface="+mj-lt"/>
                <a:cs typeface="Arial" pitchFamily="34" charset="0"/>
              </a:rPr>
              <a:t>P</a:t>
            </a:r>
            <a:r>
              <a:rPr lang="en-US" sz="1800" dirty="0" smtClean="0">
                <a:latin typeface="+mj-lt"/>
                <a:cs typeface="Arial" pitchFamily="34" charset="0"/>
              </a:rPr>
              <a:t>ublic  Improvements and Infrastructure </a:t>
            </a:r>
            <a:endParaRPr lang="en-US" sz="1800" dirty="0">
              <a:latin typeface="+mj-lt"/>
              <a:cs typeface="Arial" pitchFamily="34" charset="0"/>
            </a:endParaRPr>
          </a:p>
          <a:p>
            <a:pPr marL="342900" lvl="0" indent="-342900">
              <a:buFont typeface="Arial" pitchFamily="34" charset="0"/>
              <a:buChar char="•"/>
            </a:pPr>
            <a:endParaRPr lang="en-US" sz="1800" b="1" dirty="0">
              <a:latin typeface="+mj-lt"/>
              <a:cs typeface="Arial" pitchFamily="34" charset="0"/>
            </a:endParaRPr>
          </a:p>
          <a:p>
            <a:pPr marL="342900" indent="-342900">
              <a:buFont typeface="Arial" pitchFamily="34" charset="0"/>
              <a:buChar char="•"/>
            </a:pPr>
            <a:r>
              <a:rPr lang="en-US" sz="1800" b="1" dirty="0" smtClean="0">
                <a:latin typeface="+mj-lt"/>
                <a:cs typeface="Arial" pitchFamily="34" charset="0"/>
              </a:rPr>
              <a:t>Zoning</a:t>
            </a:r>
            <a:endParaRPr lang="en-US" sz="1800" b="1" dirty="0">
              <a:latin typeface="+mj-lt"/>
              <a:cs typeface="Arial" pitchFamily="34" charset="0"/>
            </a:endParaRPr>
          </a:p>
          <a:p>
            <a:pPr lvl="0"/>
            <a:r>
              <a:rPr lang="en-US" sz="1800" dirty="0" smtClean="0">
                <a:latin typeface="+mj-lt"/>
                <a:cs typeface="Arial" pitchFamily="34" charset="0"/>
              </a:rPr>
              <a:t>         Consider Urban Village Overlay District for Core Redevelopment</a:t>
            </a:r>
          </a:p>
          <a:p>
            <a:pPr lvl="0"/>
            <a:endParaRPr lang="en-US" sz="1800" dirty="0">
              <a:latin typeface="+mj-lt"/>
              <a:cs typeface="Arial" pitchFamily="34" charset="0"/>
            </a:endParaRPr>
          </a:p>
        </p:txBody>
      </p:sp>
    </p:spTree>
    <p:extLst>
      <p:ext uri="{BB962C8B-B14F-4D97-AF65-F5344CB8AC3E}">
        <p14:creationId xmlns:p14="http://schemas.microsoft.com/office/powerpoint/2010/main" val="14195309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ver.jpg"/>
          <p:cNvPicPr>
            <a:picLocks noChangeAspect="1"/>
          </p:cNvPicPr>
          <p:nvPr/>
        </p:nvPicPr>
        <p:blipFill>
          <a:blip r:embed="rId2" cstate="print"/>
          <a:stretch>
            <a:fillRect/>
          </a:stretch>
        </p:blipFill>
        <p:spPr>
          <a:xfrm>
            <a:off x="0" y="0"/>
            <a:ext cx="10363200" cy="7772400"/>
          </a:xfrm>
          <a:prstGeom prst="rect">
            <a:avLst/>
          </a:prstGeom>
        </p:spPr>
      </p:pic>
      <p:sp>
        <p:nvSpPr>
          <p:cNvPr id="3" name="Rectangle 2"/>
          <p:cNvSpPr/>
          <p:nvPr/>
        </p:nvSpPr>
        <p:spPr>
          <a:xfrm>
            <a:off x="535021" y="3438324"/>
            <a:ext cx="9299643" cy="191240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535022" y="3511128"/>
            <a:ext cx="9299642" cy="1631216"/>
          </a:xfrm>
          <a:prstGeom prst="rect">
            <a:avLst/>
          </a:prstGeom>
          <a:noFill/>
        </p:spPr>
        <p:txBody>
          <a:bodyPr wrap="square" rtlCol="0">
            <a:spAutoFit/>
          </a:bodyPr>
          <a:lstStyle/>
          <a:p>
            <a:pPr algn="ctr"/>
            <a:r>
              <a:rPr lang="en-US" sz="4400" b="1" dirty="0" smtClean="0">
                <a:latin typeface="+mj-lt"/>
              </a:rPr>
              <a:t>End of Presentation</a:t>
            </a:r>
          </a:p>
          <a:p>
            <a:pPr algn="ctr"/>
            <a:endParaRPr lang="en-US" sz="2000" b="1" dirty="0" smtClean="0">
              <a:latin typeface="+mj-lt"/>
            </a:endParaRPr>
          </a:p>
          <a:p>
            <a:pPr algn="ctr"/>
            <a:r>
              <a:rPr lang="en-US" sz="3600" b="1" dirty="0" smtClean="0">
                <a:latin typeface="+mj-lt"/>
              </a:rPr>
              <a:t>Q and A</a:t>
            </a:r>
          </a:p>
        </p:txBody>
      </p:sp>
    </p:spTree>
    <p:extLst>
      <p:ext uri="{BB962C8B-B14F-4D97-AF65-F5344CB8AC3E}">
        <p14:creationId xmlns:p14="http://schemas.microsoft.com/office/powerpoint/2010/main" val="4445297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32120" y="160146"/>
            <a:ext cx="4358640" cy="1041206"/>
          </a:xfrm>
          <a:prstGeom prst="rect">
            <a:avLst/>
          </a:prstGeom>
          <a:noFill/>
        </p:spPr>
        <p:txBody>
          <a:bodyPr lIns="101491" tIns="50748" rIns="101491" bIns="50748">
            <a:spAutoFit/>
          </a:bodyPr>
          <a:lstStyle/>
          <a:p>
            <a:pPr algn="ctr" fontAlgn="auto">
              <a:spcBef>
                <a:spcPts val="0"/>
              </a:spcBef>
              <a:spcAft>
                <a:spcPts val="0"/>
              </a:spcAft>
              <a:defRPr/>
            </a:pPr>
            <a:r>
              <a:rPr lang="en-US" sz="2300" b="1" dirty="0">
                <a:solidFill>
                  <a:prstClr val="black"/>
                </a:solidFill>
                <a:latin typeface="Calibri"/>
              </a:rPr>
              <a:t>North Chenango River Corridor</a:t>
            </a:r>
          </a:p>
          <a:p>
            <a:pPr algn="ctr" fontAlgn="auto">
              <a:spcBef>
                <a:spcPts val="0"/>
              </a:spcBef>
              <a:spcAft>
                <a:spcPts val="0"/>
              </a:spcAft>
              <a:defRPr/>
            </a:pPr>
            <a:r>
              <a:rPr lang="en-US" sz="2000" b="1" dirty="0">
                <a:solidFill>
                  <a:prstClr val="black"/>
                </a:solidFill>
                <a:latin typeface="Calibri"/>
              </a:rPr>
              <a:t>Brownfield Opportunity Area</a:t>
            </a:r>
          </a:p>
          <a:p>
            <a:pPr algn="ctr" fontAlgn="auto">
              <a:spcBef>
                <a:spcPts val="0"/>
              </a:spcBef>
              <a:spcAft>
                <a:spcPts val="0"/>
              </a:spcAft>
              <a:defRPr/>
            </a:pPr>
            <a:r>
              <a:rPr lang="en-US" sz="1800" b="1" i="1" dirty="0">
                <a:solidFill>
                  <a:prstClr val="black">
                    <a:lumMod val="50000"/>
                    <a:lumOff val="50000"/>
                  </a:prstClr>
                </a:solidFill>
                <a:latin typeface="Calibri"/>
              </a:rPr>
              <a:t>Preliminary Issues and Opportunities</a:t>
            </a:r>
          </a:p>
        </p:txBody>
      </p:sp>
      <p:pic>
        <p:nvPicPr>
          <p:cNvPr id="5123" name="Picture 3" descr="Preliminary Issues and Opportunities 1-17-2013.jpg"/>
          <p:cNvPicPr>
            <a:picLocks noChangeAspect="1"/>
          </p:cNvPicPr>
          <p:nvPr/>
        </p:nvPicPr>
        <p:blipFill>
          <a:blip r:embed="rId2" cstate="print"/>
          <a:srcRect/>
          <a:stretch>
            <a:fillRect/>
          </a:stretch>
        </p:blipFill>
        <p:spPr bwMode="auto">
          <a:xfrm>
            <a:off x="0" y="86360"/>
            <a:ext cx="5336540" cy="7599680"/>
          </a:xfrm>
          <a:prstGeom prst="rect">
            <a:avLst/>
          </a:prstGeom>
          <a:noFill/>
          <a:ln w="9525">
            <a:noFill/>
            <a:miter lim="800000"/>
            <a:headEnd/>
            <a:tailEnd/>
          </a:ln>
        </p:spPr>
      </p:pic>
      <p:pic>
        <p:nvPicPr>
          <p:cNvPr id="5124" name="Picture 4" descr="Preliminary Issues and Opportunities 1-17-2013 legend.jpg"/>
          <p:cNvPicPr>
            <a:picLocks noChangeAspect="1"/>
          </p:cNvPicPr>
          <p:nvPr/>
        </p:nvPicPr>
        <p:blipFill>
          <a:blip r:embed="rId3" cstate="print"/>
          <a:srcRect/>
          <a:stretch>
            <a:fillRect/>
          </a:stretch>
        </p:blipFill>
        <p:spPr bwMode="auto">
          <a:xfrm>
            <a:off x="5448300" y="5359718"/>
            <a:ext cx="2682240" cy="23227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2715161"/>
            <a:ext cx="8229600" cy="1323439"/>
          </a:xfrm>
          <a:prstGeom prst="rect">
            <a:avLst/>
          </a:prstGeom>
          <a:noFill/>
          <a:ln>
            <a:solidFill>
              <a:schemeClr val="tx1"/>
            </a:solidFill>
          </a:ln>
        </p:spPr>
        <p:txBody>
          <a:bodyPr wrap="square" rtlCol="0">
            <a:spAutoFit/>
          </a:bodyPr>
          <a:lstStyle/>
          <a:p>
            <a:pPr marL="342900" indent="-342900" algn="ctr"/>
            <a:r>
              <a:rPr lang="en-US" sz="2000" dirty="0" smtClean="0">
                <a:latin typeface="+mj-lt"/>
              </a:rPr>
              <a:t>City of Binghamton</a:t>
            </a:r>
          </a:p>
          <a:p>
            <a:pPr marL="342900" indent="-342900" algn="ctr"/>
            <a:r>
              <a:rPr lang="en-US" sz="2000" dirty="0" smtClean="0">
                <a:latin typeface="+mj-lt"/>
              </a:rPr>
              <a:t>Planning, Housing and Community Development – City Project Coordinator</a:t>
            </a:r>
          </a:p>
          <a:p>
            <a:pPr marL="342900" indent="-342900" algn="ctr"/>
            <a:r>
              <a:rPr lang="en-US" sz="2000" dirty="0" err="1" smtClean="0">
                <a:latin typeface="+mj-lt"/>
              </a:rPr>
              <a:t>Tarik</a:t>
            </a:r>
            <a:r>
              <a:rPr lang="en-US" sz="2000" dirty="0" smtClean="0">
                <a:latin typeface="+mj-lt"/>
              </a:rPr>
              <a:t> </a:t>
            </a:r>
            <a:r>
              <a:rPr lang="en-US" sz="2000" dirty="0" err="1" smtClean="0">
                <a:latin typeface="+mj-lt"/>
              </a:rPr>
              <a:t>Abdelazime</a:t>
            </a:r>
            <a:r>
              <a:rPr lang="en-US" sz="2000" dirty="0" smtClean="0">
                <a:latin typeface="+mj-lt"/>
              </a:rPr>
              <a:t>, Planning, Housing and Community Development Director</a:t>
            </a:r>
          </a:p>
          <a:p>
            <a:pPr marL="342900" indent="-342900" algn="ctr"/>
            <a:r>
              <a:rPr lang="en-US" sz="2000" dirty="0" smtClean="0">
                <a:latin typeface="+mj-lt"/>
              </a:rPr>
              <a:t>Leigh </a:t>
            </a:r>
            <a:r>
              <a:rPr lang="en-US" sz="2000" dirty="0" err="1" smtClean="0">
                <a:latin typeface="+mj-lt"/>
              </a:rPr>
              <a:t>McCullen</a:t>
            </a:r>
            <a:r>
              <a:rPr lang="en-US" sz="2000" dirty="0" smtClean="0">
                <a:latin typeface="+mj-lt"/>
              </a:rPr>
              <a:t>, Senior Planner</a:t>
            </a:r>
            <a:endParaRPr lang="en-US" sz="2000" dirty="0">
              <a:latin typeface="+mj-lt"/>
            </a:endParaRPr>
          </a:p>
        </p:txBody>
      </p:sp>
      <p:sp>
        <p:nvSpPr>
          <p:cNvPr id="5" name="TextBox 4"/>
          <p:cNvSpPr txBox="1"/>
          <p:nvPr/>
        </p:nvSpPr>
        <p:spPr>
          <a:xfrm>
            <a:off x="457200" y="1295400"/>
            <a:ext cx="4572000" cy="923330"/>
          </a:xfrm>
          <a:prstGeom prst="rect">
            <a:avLst/>
          </a:prstGeom>
          <a:noFill/>
          <a:ln>
            <a:solidFill>
              <a:schemeClr val="tx1"/>
            </a:solidFill>
          </a:ln>
        </p:spPr>
        <p:txBody>
          <a:bodyPr wrap="square" lIns="0" tIns="0" rIns="0" bIns="0" rtlCol="0">
            <a:spAutoFit/>
          </a:bodyPr>
          <a:lstStyle/>
          <a:p>
            <a:pPr marL="342900" indent="-342900" algn="ctr"/>
            <a:r>
              <a:rPr lang="en-US" sz="2000" dirty="0" smtClean="0">
                <a:latin typeface="+mj-lt"/>
              </a:rPr>
              <a:t>NYSDOS – Office of Communities and</a:t>
            </a:r>
          </a:p>
          <a:p>
            <a:pPr marL="342900" indent="-342900" algn="ctr"/>
            <a:r>
              <a:rPr lang="en-US" sz="2000" dirty="0" smtClean="0">
                <a:latin typeface="+mj-lt"/>
              </a:rPr>
              <a:t>Waterfronts Division of Coastal Resources</a:t>
            </a:r>
          </a:p>
          <a:p>
            <a:pPr marL="342900" indent="-342900" algn="ctr"/>
            <a:r>
              <a:rPr lang="en-US" sz="2000" dirty="0" smtClean="0">
                <a:latin typeface="+mj-lt"/>
              </a:rPr>
              <a:t>Julie Sweet</a:t>
            </a:r>
            <a:endParaRPr lang="en-US" sz="2000" dirty="0">
              <a:latin typeface="+mj-lt"/>
            </a:endParaRPr>
          </a:p>
        </p:txBody>
      </p:sp>
      <p:sp>
        <p:nvSpPr>
          <p:cNvPr id="6" name="Down Arrow 5"/>
          <p:cNvSpPr/>
          <p:nvPr/>
        </p:nvSpPr>
        <p:spPr>
          <a:xfrm>
            <a:off x="4419600" y="2374392"/>
            <a:ext cx="304800" cy="2926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4419600" y="4126992"/>
            <a:ext cx="304800" cy="2926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819400" y="4495800"/>
            <a:ext cx="3505200" cy="646331"/>
          </a:xfrm>
          <a:prstGeom prst="rect">
            <a:avLst/>
          </a:prstGeom>
          <a:noFill/>
          <a:ln>
            <a:solidFill>
              <a:schemeClr val="tx1"/>
            </a:solidFill>
          </a:ln>
        </p:spPr>
        <p:txBody>
          <a:bodyPr wrap="square" rtlCol="0">
            <a:spAutoFit/>
          </a:bodyPr>
          <a:lstStyle/>
          <a:p>
            <a:pPr algn="ctr"/>
            <a:r>
              <a:rPr lang="en-US" sz="1800" dirty="0" smtClean="0">
                <a:latin typeface="+mj-lt"/>
              </a:rPr>
              <a:t>The North Chenango River Corridor</a:t>
            </a:r>
          </a:p>
          <a:p>
            <a:pPr algn="ctr"/>
            <a:r>
              <a:rPr lang="en-US" sz="1800" dirty="0" smtClean="0">
                <a:latin typeface="+mj-lt"/>
              </a:rPr>
              <a:t>Steering Committee</a:t>
            </a:r>
            <a:endParaRPr lang="en-US" sz="1800" dirty="0">
              <a:latin typeface="+mj-lt"/>
            </a:endParaRPr>
          </a:p>
        </p:txBody>
      </p:sp>
      <p:sp>
        <p:nvSpPr>
          <p:cNvPr id="9" name="Down Arrow 8"/>
          <p:cNvSpPr/>
          <p:nvPr/>
        </p:nvSpPr>
        <p:spPr>
          <a:xfrm>
            <a:off x="4419600" y="5205460"/>
            <a:ext cx="304800" cy="2926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886200" y="5574268"/>
            <a:ext cx="1371600" cy="461665"/>
          </a:xfrm>
          <a:prstGeom prst="rect">
            <a:avLst/>
          </a:prstGeom>
          <a:noFill/>
          <a:ln>
            <a:solidFill>
              <a:schemeClr val="tx1"/>
            </a:solidFill>
          </a:ln>
        </p:spPr>
        <p:txBody>
          <a:bodyPr wrap="square" rtlCol="0">
            <a:spAutoFit/>
          </a:bodyPr>
          <a:lstStyle/>
          <a:p>
            <a:pPr algn="ctr"/>
            <a:r>
              <a:rPr lang="en-US" sz="2400" dirty="0" smtClean="0">
                <a:latin typeface="+mj-lt"/>
              </a:rPr>
              <a:t>VHB</a:t>
            </a:r>
            <a:endParaRPr lang="en-US" sz="2400" dirty="0">
              <a:latin typeface="+mj-lt"/>
            </a:endParaRPr>
          </a:p>
        </p:txBody>
      </p:sp>
      <p:sp>
        <p:nvSpPr>
          <p:cNvPr id="11" name="Down Arrow 10"/>
          <p:cNvSpPr/>
          <p:nvPr/>
        </p:nvSpPr>
        <p:spPr>
          <a:xfrm>
            <a:off x="4419600" y="6043660"/>
            <a:ext cx="304800" cy="2926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819400" y="6389105"/>
            <a:ext cx="1371600" cy="461665"/>
          </a:xfrm>
          <a:prstGeom prst="rect">
            <a:avLst/>
          </a:prstGeom>
          <a:noFill/>
          <a:ln>
            <a:solidFill>
              <a:schemeClr val="tx1"/>
            </a:solidFill>
          </a:ln>
        </p:spPr>
        <p:txBody>
          <a:bodyPr wrap="square" rtlCol="0">
            <a:spAutoFit/>
          </a:bodyPr>
          <a:lstStyle/>
          <a:p>
            <a:pPr algn="ctr"/>
            <a:r>
              <a:rPr lang="en-US" sz="2400" dirty="0" smtClean="0">
                <a:latin typeface="+mj-lt"/>
              </a:rPr>
              <a:t>HR&amp;A</a:t>
            </a:r>
            <a:endParaRPr lang="en-US" sz="2400" dirty="0">
              <a:latin typeface="+mj-lt"/>
            </a:endParaRPr>
          </a:p>
        </p:txBody>
      </p:sp>
      <p:sp>
        <p:nvSpPr>
          <p:cNvPr id="13" name="TextBox 12"/>
          <p:cNvSpPr txBox="1"/>
          <p:nvPr/>
        </p:nvSpPr>
        <p:spPr>
          <a:xfrm>
            <a:off x="1295400" y="685800"/>
            <a:ext cx="6553200" cy="461665"/>
          </a:xfrm>
          <a:prstGeom prst="rect">
            <a:avLst/>
          </a:prstGeom>
          <a:noFill/>
        </p:spPr>
        <p:txBody>
          <a:bodyPr wrap="square" rtlCol="0">
            <a:spAutoFit/>
          </a:bodyPr>
          <a:lstStyle/>
          <a:p>
            <a:pPr algn="ctr"/>
            <a:r>
              <a:rPr lang="en-US" sz="2400" b="1" dirty="0" smtClean="0">
                <a:latin typeface="+mj-lt"/>
              </a:rPr>
              <a:t>The Team</a:t>
            </a:r>
          </a:p>
        </p:txBody>
      </p:sp>
      <p:sp>
        <p:nvSpPr>
          <p:cNvPr id="14" name="TextBox 13"/>
          <p:cNvSpPr txBox="1"/>
          <p:nvPr/>
        </p:nvSpPr>
        <p:spPr>
          <a:xfrm>
            <a:off x="6858000" y="4495800"/>
            <a:ext cx="2057400" cy="1631216"/>
          </a:xfrm>
          <a:prstGeom prst="rect">
            <a:avLst/>
          </a:prstGeom>
          <a:noFill/>
          <a:ln>
            <a:solidFill>
              <a:schemeClr val="tx1"/>
            </a:solidFill>
          </a:ln>
        </p:spPr>
        <p:txBody>
          <a:bodyPr wrap="square" rtlCol="0">
            <a:spAutoFit/>
          </a:bodyPr>
          <a:lstStyle/>
          <a:p>
            <a:pPr algn="ctr"/>
            <a:endParaRPr lang="en-US" sz="2000" dirty="0" smtClean="0">
              <a:latin typeface="+mj-lt"/>
            </a:endParaRPr>
          </a:p>
          <a:p>
            <a:pPr algn="ctr"/>
            <a:r>
              <a:rPr lang="en-US" sz="2000" dirty="0" smtClean="0">
                <a:latin typeface="+mj-lt"/>
              </a:rPr>
              <a:t>Public Feedback,</a:t>
            </a:r>
          </a:p>
          <a:p>
            <a:pPr algn="ctr"/>
            <a:endParaRPr lang="en-US" sz="2000" dirty="0" smtClean="0">
              <a:latin typeface="+mj-lt"/>
            </a:endParaRPr>
          </a:p>
          <a:p>
            <a:pPr algn="ctr"/>
            <a:r>
              <a:rPr lang="en-US" sz="2000" dirty="0" smtClean="0">
                <a:latin typeface="+mj-lt"/>
              </a:rPr>
              <a:t>Stakeholders</a:t>
            </a:r>
          </a:p>
          <a:p>
            <a:pPr algn="ctr"/>
            <a:endParaRPr lang="en-US" sz="2000" dirty="0">
              <a:latin typeface="+mj-lt"/>
            </a:endParaRPr>
          </a:p>
        </p:txBody>
      </p:sp>
      <p:sp>
        <p:nvSpPr>
          <p:cNvPr id="15" name="Down Arrow 14"/>
          <p:cNvSpPr/>
          <p:nvPr/>
        </p:nvSpPr>
        <p:spPr>
          <a:xfrm rot="5400000">
            <a:off x="6400800" y="4724400"/>
            <a:ext cx="304800" cy="2926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rot="5400000">
            <a:off x="6394704" y="5568696"/>
            <a:ext cx="304800" cy="2926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562600" y="1329035"/>
            <a:ext cx="3124200" cy="923330"/>
          </a:xfrm>
          <a:prstGeom prst="rect">
            <a:avLst/>
          </a:prstGeom>
          <a:noFill/>
          <a:ln>
            <a:solidFill>
              <a:schemeClr val="tx1"/>
            </a:solidFill>
          </a:ln>
        </p:spPr>
        <p:txBody>
          <a:bodyPr wrap="square" lIns="0" tIns="0" rIns="0" bIns="0" rtlCol="0" anchor="ctr">
            <a:spAutoFit/>
          </a:bodyPr>
          <a:lstStyle/>
          <a:p>
            <a:pPr marL="342900" indent="-342900" algn="ctr"/>
            <a:r>
              <a:rPr lang="en-US" sz="2000" dirty="0" smtClean="0">
                <a:latin typeface="+mj-lt"/>
              </a:rPr>
              <a:t>NYS Department of </a:t>
            </a:r>
          </a:p>
          <a:p>
            <a:pPr marL="342900" indent="-342900" algn="ctr"/>
            <a:r>
              <a:rPr lang="en-US" sz="2000" dirty="0" smtClean="0">
                <a:latin typeface="+mj-lt"/>
              </a:rPr>
              <a:t>Environmental Conservation</a:t>
            </a:r>
          </a:p>
          <a:p>
            <a:pPr marL="342900" indent="-342900" algn="ctr"/>
            <a:r>
              <a:rPr lang="en-US" sz="2000" dirty="0" smtClean="0">
                <a:latin typeface="+mj-lt"/>
              </a:rPr>
              <a:t>Gary </a:t>
            </a:r>
            <a:r>
              <a:rPr lang="en-US" sz="2000" dirty="0" err="1" smtClean="0">
                <a:latin typeface="+mj-lt"/>
              </a:rPr>
              <a:t>Priscott</a:t>
            </a:r>
            <a:endParaRPr lang="en-US" sz="2000" dirty="0">
              <a:latin typeface="+mj-lt"/>
            </a:endParaRPr>
          </a:p>
        </p:txBody>
      </p:sp>
      <p:sp>
        <p:nvSpPr>
          <p:cNvPr id="18" name="Down Arrow 17"/>
          <p:cNvSpPr/>
          <p:nvPr/>
        </p:nvSpPr>
        <p:spPr>
          <a:xfrm rot="5400000">
            <a:off x="5099304" y="1453896"/>
            <a:ext cx="304800" cy="2926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rot="16200000">
            <a:off x="5175504" y="1834896"/>
            <a:ext cx="304800" cy="2926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876151" y="6333652"/>
            <a:ext cx="2635807" cy="830997"/>
          </a:xfrm>
          <a:prstGeom prst="rect">
            <a:avLst/>
          </a:prstGeom>
          <a:noFill/>
          <a:ln>
            <a:solidFill>
              <a:schemeClr val="tx1"/>
            </a:solidFill>
          </a:ln>
        </p:spPr>
        <p:txBody>
          <a:bodyPr wrap="square" rtlCol="0">
            <a:spAutoFit/>
          </a:bodyPr>
          <a:lstStyle/>
          <a:p>
            <a:pPr algn="ctr"/>
            <a:r>
              <a:rPr lang="en-US" sz="2400" dirty="0" smtClean="0">
                <a:latin typeface="+mj-lt"/>
              </a:rPr>
              <a:t>Linda Shaw /</a:t>
            </a:r>
          </a:p>
          <a:p>
            <a:pPr algn="ctr"/>
            <a:r>
              <a:rPr lang="en-US" sz="2400" dirty="0" err="1" smtClean="0">
                <a:latin typeface="+mj-lt"/>
              </a:rPr>
              <a:t>Knauf</a:t>
            </a:r>
            <a:r>
              <a:rPr lang="en-US" sz="2400" dirty="0" smtClean="0">
                <a:latin typeface="+mj-lt"/>
              </a:rPr>
              <a:t> Shaw LLP</a:t>
            </a:r>
            <a:endParaRPr lang="en-US" sz="2400" dirty="0">
              <a:latin typeface="+mj-lt"/>
            </a:endParaRPr>
          </a:p>
        </p:txBody>
      </p:sp>
    </p:spTree>
    <p:extLst>
      <p:ext uri="{BB962C8B-B14F-4D97-AF65-F5344CB8AC3E}">
        <p14:creationId xmlns:p14="http://schemas.microsoft.com/office/powerpoint/2010/main" val="1288842843"/>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828800"/>
            <a:ext cx="8229600" cy="4093428"/>
          </a:xfrm>
          <a:prstGeom prst="rect">
            <a:avLst/>
          </a:prstGeom>
          <a:noFill/>
        </p:spPr>
        <p:txBody>
          <a:bodyPr wrap="square" rtlCol="0">
            <a:spAutoFit/>
          </a:bodyPr>
          <a:lstStyle/>
          <a:p>
            <a:pPr marL="285750" indent="-285750">
              <a:buFont typeface="Arial" pitchFamily="34" charset="0"/>
              <a:buChar char="•"/>
            </a:pPr>
            <a:r>
              <a:rPr lang="en-US" sz="2000" u="sng" dirty="0" smtClean="0">
                <a:latin typeface="+mj-lt"/>
              </a:rPr>
              <a:t>Assess </a:t>
            </a:r>
            <a:r>
              <a:rPr lang="en-US" sz="2000" dirty="0">
                <a:latin typeface="+mj-lt"/>
              </a:rPr>
              <a:t>the </a:t>
            </a:r>
            <a:r>
              <a:rPr lang="en-US" sz="2000" dirty="0" smtClean="0">
                <a:latin typeface="+mj-lt"/>
              </a:rPr>
              <a:t>community impacts caused by brownfields, economic distress</a:t>
            </a:r>
          </a:p>
          <a:p>
            <a:pPr marL="285750" indent="-285750">
              <a:buFont typeface="Arial" pitchFamily="34" charset="0"/>
              <a:buChar char="•"/>
            </a:pPr>
            <a:endParaRPr lang="en-US" sz="2000" dirty="0" smtClean="0">
              <a:latin typeface="+mj-lt"/>
            </a:endParaRPr>
          </a:p>
          <a:p>
            <a:pPr marL="285750" indent="-285750">
              <a:buFont typeface="Arial" pitchFamily="34" charset="0"/>
              <a:buChar char="•"/>
            </a:pPr>
            <a:r>
              <a:rPr lang="en-US" sz="2000" u="sng" dirty="0" smtClean="0">
                <a:latin typeface="+mj-lt"/>
              </a:rPr>
              <a:t>Build</a:t>
            </a:r>
            <a:r>
              <a:rPr lang="en-US" sz="2000" dirty="0" smtClean="0">
                <a:latin typeface="+mj-lt"/>
              </a:rPr>
              <a:t> </a:t>
            </a:r>
            <a:r>
              <a:rPr lang="en-US" sz="2000" dirty="0">
                <a:latin typeface="+mj-lt"/>
              </a:rPr>
              <a:t>a shared community vision and consensus on the reuse and redevelopment of strategic sites and actions to achieve community </a:t>
            </a:r>
            <a:r>
              <a:rPr lang="en-US" sz="2000" dirty="0" smtClean="0">
                <a:latin typeface="+mj-lt"/>
              </a:rPr>
              <a:t>revitalization</a:t>
            </a:r>
          </a:p>
          <a:p>
            <a:pPr marL="285750" indent="-285750">
              <a:buFont typeface="Arial" pitchFamily="34" charset="0"/>
              <a:buChar char="•"/>
            </a:pPr>
            <a:endParaRPr lang="en-US" sz="2000" dirty="0" smtClean="0">
              <a:latin typeface="+mj-lt"/>
            </a:endParaRPr>
          </a:p>
          <a:p>
            <a:pPr marL="285750" indent="-285750">
              <a:buFont typeface="Arial" pitchFamily="34" charset="0"/>
              <a:buChar char="•"/>
            </a:pPr>
            <a:r>
              <a:rPr lang="en-US" sz="2000" u="sng" dirty="0" smtClean="0">
                <a:latin typeface="+mj-lt"/>
              </a:rPr>
              <a:t>Identify</a:t>
            </a:r>
            <a:r>
              <a:rPr lang="en-US" sz="2000" dirty="0" smtClean="0">
                <a:latin typeface="+mj-lt"/>
              </a:rPr>
              <a:t> community </a:t>
            </a:r>
            <a:r>
              <a:rPr lang="en-US" sz="2000" dirty="0">
                <a:latin typeface="+mj-lt"/>
              </a:rPr>
              <a:t>redevelopment and revitalization opportunities </a:t>
            </a:r>
            <a:r>
              <a:rPr lang="en-US" sz="2000" dirty="0" smtClean="0">
                <a:latin typeface="+mj-lt"/>
              </a:rPr>
              <a:t>Coordinate </a:t>
            </a:r>
            <a:r>
              <a:rPr lang="en-US" sz="2000" dirty="0">
                <a:latin typeface="+mj-lt"/>
              </a:rPr>
              <a:t>and collaborate with local, state, and federal agencies, community groups and private-sector partners to identify and implement solutions to improve </a:t>
            </a:r>
            <a:r>
              <a:rPr lang="en-US" sz="2000" dirty="0" smtClean="0">
                <a:latin typeface="+mj-lt"/>
              </a:rPr>
              <a:t>communities</a:t>
            </a:r>
          </a:p>
          <a:p>
            <a:pPr marL="285750" indent="-285750">
              <a:buFont typeface="Arial" pitchFamily="34" charset="0"/>
              <a:buChar char="•"/>
            </a:pPr>
            <a:endParaRPr lang="en-US" sz="2000" dirty="0" smtClean="0">
              <a:latin typeface="+mj-lt"/>
            </a:endParaRPr>
          </a:p>
          <a:p>
            <a:pPr marL="285750" indent="-285750">
              <a:buFont typeface="Arial" pitchFamily="34" charset="0"/>
              <a:buChar char="•"/>
            </a:pPr>
            <a:r>
              <a:rPr lang="en-US" sz="2000" u="sng" dirty="0" smtClean="0">
                <a:latin typeface="+mj-lt"/>
              </a:rPr>
              <a:t>Develop</a:t>
            </a:r>
            <a:r>
              <a:rPr lang="en-US" sz="2000" dirty="0" smtClean="0">
                <a:latin typeface="+mj-lt"/>
              </a:rPr>
              <a:t> </a:t>
            </a:r>
            <a:r>
              <a:rPr lang="en-US" sz="2000" dirty="0">
                <a:latin typeface="+mj-lt"/>
              </a:rPr>
              <a:t>public-private sector partnerships </a:t>
            </a:r>
            <a:r>
              <a:rPr lang="en-US" sz="2000" dirty="0" smtClean="0">
                <a:latin typeface="+mj-lt"/>
              </a:rPr>
              <a:t>to </a:t>
            </a:r>
            <a:r>
              <a:rPr lang="en-US" sz="2000" dirty="0">
                <a:latin typeface="+mj-lt"/>
              </a:rPr>
              <a:t>leverage investment </a:t>
            </a:r>
            <a:r>
              <a:rPr lang="en-US" sz="2000" dirty="0" smtClean="0">
                <a:latin typeface="+mj-lt"/>
              </a:rPr>
              <a:t>and implement revitalization projects</a:t>
            </a:r>
            <a:endParaRPr lang="en-US" sz="2000" b="1" dirty="0">
              <a:latin typeface="+mj-lt"/>
            </a:endParaRPr>
          </a:p>
        </p:txBody>
      </p:sp>
      <p:sp>
        <p:nvSpPr>
          <p:cNvPr id="3" name="TextBox 2"/>
          <p:cNvSpPr txBox="1"/>
          <p:nvPr/>
        </p:nvSpPr>
        <p:spPr>
          <a:xfrm>
            <a:off x="533400" y="1138535"/>
            <a:ext cx="6629400" cy="461665"/>
          </a:xfrm>
          <a:prstGeom prst="rect">
            <a:avLst/>
          </a:prstGeom>
          <a:noFill/>
        </p:spPr>
        <p:txBody>
          <a:bodyPr wrap="square" rtlCol="0">
            <a:spAutoFit/>
          </a:bodyPr>
          <a:lstStyle/>
          <a:p>
            <a:r>
              <a:rPr lang="en-US" sz="2400" b="1" dirty="0" smtClean="0">
                <a:latin typeface="+mj-lt"/>
              </a:rPr>
              <a:t>What is the Purpose of the BOA Program?</a:t>
            </a:r>
          </a:p>
        </p:txBody>
      </p:sp>
      <p:sp>
        <p:nvSpPr>
          <p:cNvPr id="4" name="Rectangle 3"/>
          <p:cNvSpPr/>
          <p:nvPr/>
        </p:nvSpPr>
        <p:spPr bwMode="auto">
          <a:xfrm>
            <a:off x="914401" y="1909187"/>
            <a:ext cx="733530" cy="221064"/>
          </a:xfrm>
          <a:prstGeom prst="rect">
            <a:avLst/>
          </a:prstGeom>
          <a:solidFill>
            <a:schemeClr val="accent6">
              <a:alpha val="31000"/>
            </a:schemeClr>
          </a:soli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 name="Rectangle 4"/>
          <p:cNvSpPr/>
          <p:nvPr/>
        </p:nvSpPr>
        <p:spPr bwMode="auto">
          <a:xfrm>
            <a:off x="944545" y="2543908"/>
            <a:ext cx="552659" cy="221064"/>
          </a:xfrm>
          <a:prstGeom prst="rect">
            <a:avLst/>
          </a:prstGeom>
          <a:solidFill>
            <a:schemeClr val="accent6">
              <a:alpha val="31000"/>
            </a:schemeClr>
          </a:soli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 name="Rectangle 5"/>
          <p:cNvSpPr/>
          <p:nvPr/>
        </p:nvSpPr>
        <p:spPr bwMode="auto">
          <a:xfrm>
            <a:off x="944545" y="3764982"/>
            <a:ext cx="813917" cy="221064"/>
          </a:xfrm>
          <a:prstGeom prst="rect">
            <a:avLst/>
          </a:prstGeom>
          <a:solidFill>
            <a:schemeClr val="accent6">
              <a:alpha val="31000"/>
            </a:schemeClr>
          </a:soli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941195" y="5277059"/>
            <a:ext cx="897653" cy="221064"/>
          </a:xfrm>
          <a:prstGeom prst="rect">
            <a:avLst/>
          </a:prstGeom>
          <a:solidFill>
            <a:schemeClr val="accent6">
              <a:alpha val="31000"/>
            </a:schemeClr>
          </a:solid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990542478"/>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04801"/>
            <a:ext cx="9601200" cy="7467600"/>
          </a:xfrm>
          <a:prstGeom prst="rect">
            <a:avLst/>
          </a:prstGeom>
          <a:noFill/>
        </p:spPr>
        <p:txBody>
          <a:bodyPr wrap="square" rtlCol="0">
            <a:spAutoFit/>
          </a:bodyPr>
          <a:lstStyle/>
          <a:p>
            <a:r>
              <a:rPr lang="en-US" sz="1800" b="1" dirty="0" smtClean="0"/>
              <a:t>North Chenango River Community Vision and Goals</a:t>
            </a:r>
            <a:endParaRPr lang="en-US" sz="1800" dirty="0" smtClean="0"/>
          </a:p>
          <a:p>
            <a:endParaRPr lang="en-US" sz="1400" dirty="0" smtClean="0">
              <a:latin typeface="+mj-lt"/>
            </a:endParaRPr>
          </a:p>
          <a:p>
            <a:r>
              <a:rPr lang="en-US" sz="1400" i="1" dirty="0" smtClean="0">
                <a:latin typeface="+mj-lt"/>
              </a:rPr>
              <a:t>The City of Binghamton, as part of it public outreach component, conducted a visioning session where participants were asked to provide input on the vision of the North Chenango River corridor BOA.  The full extent of the comments from the first public workshop are contained in Appendix __ of this report. </a:t>
            </a:r>
          </a:p>
          <a:p>
            <a:endParaRPr lang="en-US" sz="1400" i="1" dirty="0" smtClean="0">
              <a:latin typeface="+mj-lt"/>
            </a:endParaRPr>
          </a:p>
          <a:p>
            <a:r>
              <a:rPr lang="en-US" sz="1400" i="1" u="sng" dirty="0" smtClean="0">
                <a:solidFill>
                  <a:srgbClr val="FF0000"/>
                </a:solidFill>
                <a:latin typeface="+mj-lt"/>
              </a:rPr>
              <a:t>In the next ten years</a:t>
            </a:r>
            <a:r>
              <a:rPr lang="en-US" sz="1400" i="1" dirty="0" smtClean="0">
                <a:solidFill>
                  <a:srgbClr val="FF0000"/>
                </a:solidFill>
                <a:latin typeface="+mj-lt"/>
              </a:rPr>
              <a:t> </a:t>
            </a:r>
            <a:r>
              <a:rPr lang="en-US" sz="1400" i="1" dirty="0" smtClean="0">
                <a:latin typeface="+mj-lt"/>
              </a:rPr>
              <a:t>The North Chenango River Corridor area will be</a:t>
            </a:r>
            <a:r>
              <a:rPr lang="en-US" sz="1400" i="1" u="sng" dirty="0" smtClean="0">
                <a:solidFill>
                  <a:srgbClr val="FF0000"/>
                </a:solidFill>
                <a:latin typeface="+mj-lt"/>
              </a:rPr>
              <a:t>come</a:t>
            </a:r>
            <a:r>
              <a:rPr lang="en-US" sz="1400" i="1" dirty="0" smtClean="0">
                <a:latin typeface="+mj-lt"/>
              </a:rPr>
              <a:t> a</a:t>
            </a:r>
            <a:r>
              <a:rPr lang="en-US" sz="1400" i="1" strike="sngStrike" dirty="0" smtClean="0">
                <a:solidFill>
                  <a:srgbClr val="FF0000"/>
                </a:solidFill>
                <a:latin typeface="+mj-lt"/>
              </a:rPr>
              <a:t>n</a:t>
            </a:r>
            <a:r>
              <a:rPr lang="en-US" sz="1400" i="1" dirty="0" smtClean="0">
                <a:latin typeface="+mj-lt"/>
              </a:rPr>
              <a:t> </a:t>
            </a:r>
            <a:r>
              <a:rPr lang="en-US" sz="1400" i="1" u="sng" dirty="0" smtClean="0">
                <a:solidFill>
                  <a:srgbClr val="FF0000"/>
                </a:solidFill>
                <a:latin typeface="+mj-lt"/>
              </a:rPr>
              <a:t>more</a:t>
            </a:r>
            <a:r>
              <a:rPr lang="en-US" sz="1400" i="1" dirty="0" smtClean="0">
                <a:latin typeface="+mj-lt"/>
              </a:rPr>
              <a:t> attractive, </a:t>
            </a:r>
            <a:r>
              <a:rPr lang="en-US" sz="1400" i="1" dirty="0" err="1" smtClean="0">
                <a:latin typeface="+mj-lt"/>
              </a:rPr>
              <a:t>walkable</a:t>
            </a:r>
            <a:r>
              <a:rPr lang="en-US" sz="1400" i="1" dirty="0" smtClean="0">
                <a:latin typeface="+mj-lt"/>
              </a:rPr>
              <a:t> and welcoming </a:t>
            </a:r>
            <a:r>
              <a:rPr lang="en-US" sz="1400" i="1" u="sng" dirty="0" smtClean="0">
                <a:solidFill>
                  <a:srgbClr val="FF0000"/>
                </a:solidFill>
                <a:latin typeface="+mj-lt"/>
              </a:rPr>
              <a:t>gateway to the City of Binghamton with</a:t>
            </a:r>
            <a:r>
              <a:rPr lang="en-US" sz="1400" i="1" dirty="0" smtClean="0">
                <a:latin typeface="+mj-lt"/>
              </a:rPr>
              <a:t> vibrant neighborhood</a:t>
            </a:r>
            <a:r>
              <a:rPr lang="en-US" sz="1400" i="1" u="sng" dirty="0" smtClean="0">
                <a:solidFill>
                  <a:srgbClr val="FF0000"/>
                </a:solidFill>
                <a:latin typeface="+mj-lt"/>
              </a:rPr>
              <a:t>s</a:t>
            </a:r>
            <a:r>
              <a:rPr lang="en-US" sz="1400" i="1" dirty="0" smtClean="0">
                <a:latin typeface="+mj-lt"/>
              </a:rPr>
              <a:t> </a:t>
            </a:r>
            <a:r>
              <a:rPr lang="en-US" sz="1400" i="1" u="sng" dirty="0" smtClean="0">
                <a:solidFill>
                  <a:srgbClr val="FF0000"/>
                </a:solidFill>
                <a:latin typeface="+mj-lt"/>
              </a:rPr>
              <a:t>and</a:t>
            </a:r>
            <a:r>
              <a:rPr lang="en-US" sz="1400" i="1" dirty="0" smtClean="0">
                <a:latin typeface="+mj-lt"/>
              </a:rPr>
              <a:t> </a:t>
            </a:r>
            <a:r>
              <a:rPr lang="en-US" sz="1400" i="1" strike="sngStrike" dirty="0" smtClean="0">
                <a:solidFill>
                  <a:srgbClr val="FF0000"/>
                </a:solidFill>
                <a:latin typeface="+mj-lt"/>
              </a:rPr>
              <a:t>with</a:t>
            </a:r>
            <a:r>
              <a:rPr lang="en-US" sz="1400" i="1" dirty="0" smtClean="0">
                <a:latin typeface="+mj-lt"/>
              </a:rPr>
              <a:t> strong</a:t>
            </a:r>
            <a:r>
              <a:rPr lang="en-US" sz="1400" i="1" u="sng" dirty="0" smtClean="0">
                <a:solidFill>
                  <a:srgbClr val="FF0000"/>
                </a:solidFill>
                <a:latin typeface="+mj-lt"/>
              </a:rPr>
              <a:t>er</a:t>
            </a:r>
            <a:r>
              <a:rPr lang="en-US" sz="1400" i="1" dirty="0" smtClean="0">
                <a:latin typeface="+mj-lt"/>
              </a:rPr>
              <a:t> linkages to the rest of the City of Binghamton.  </a:t>
            </a:r>
            <a:r>
              <a:rPr lang="en-US" sz="1400" i="1" u="sng" dirty="0" smtClean="0">
                <a:solidFill>
                  <a:srgbClr val="FF0000"/>
                </a:solidFill>
                <a:latin typeface="+mj-lt"/>
              </a:rPr>
              <a:t>While</a:t>
            </a:r>
            <a:r>
              <a:rPr lang="en-US" sz="1400" i="1" dirty="0" smtClean="0">
                <a:latin typeface="+mj-lt"/>
              </a:rPr>
              <a:t> </a:t>
            </a:r>
            <a:r>
              <a:rPr lang="en-US" sz="1400" i="1" strike="sngStrike" dirty="0" err="1" smtClean="0">
                <a:solidFill>
                  <a:srgbClr val="FF0000"/>
                </a:solidFill>
                <a:latin typeface="+mj-lt"/>
              </a:rPr>
              <a:t>T</a:t>
            </a:r>
            <a:r>
              <a:rPr lang="en-US" sz="1400" i="1" dirty="0" err="1" smtClean="0">
                <a:solidFill>
                  <a:srgbClr val="FF0000"/>
                </a:solidFill>
                <a:latin typeface="+mj-lt"/>
              </a:rPr>
              <a:t>t</a:t>
            </a:r>
            <a:r>
              <a:rPr lang="en-US" sz="1400" i="1" dirty="0" err="1" smtClean="0">
                <a:latin typeface="+mj-lt"/>
              </a:rPr>
              <a:t>he</a:t>
            </a:r>
            <a:r>
              <a:rPr lang="en-US" sz="1400" i="1" dirty="0" smtClean="0">
                <a:latin typeface="+mj-lt"/>
              </a:rPr>
              <a:t> core of the </a:t>
            </a:r>
            <a:r>
              <a:rPr lang="en-US" sz="1400" i="1" u="sng" dirty="0" smtClean="0">
                <a:solidFill>
                  <a:srgbClr val="FF0000"/>
                </a:solidFill>
                <a:latin typeface="+mj-lt"/>
              </a:rPr>
              <a:t>neighborhood has an existing merchant and restaurant base, it has started to be become a more</a:t>
            </a:r>
            <a:r>
              <a:rPr lang="en-US" sz="1400" i="1" dirty="0" smtClean="0">
                <a:latin typeface="+mj-lt"/>
              </a:rPr>
              <a:t> </a:t>
            </a:r>
            <a:r>
              <a:rPr lang="en-US" sz="1400" i="1" strike="sngStrike" dirty="0" smtClean="0">
                <a:solidFill>
                  <a:srgbClr val="FF0000"/>
                </a:solidFill>
                <a:latin typeface="+mj-lt"/>
              </a:rPr>
              <a:t>will be an </a:t>
            </a:r>
            <a:r>
              <a:rPr lang="en-US" sz="1400" i="1" dirty="0" smtClean="0">
                <a:latin typeface="+mj-lt"/>
              </a:rPr>
              <a:t>active and appealing commercial destination that both serves the needs of the nearby residents and attracts visitors and economic activity from the Greater Binghamton region.  New development will highlight and   complement the area’s unique historic, natural and cultural resources and contribute to a more pedestrian-friendly environment.  </a:t>
            </a:r>
            <a:r>
              <a:rPr lang="en-US" sz="1400" i="1" u="sng" dirty="0" smtClean="0">
                <a:solidFill>
                  <a:srgbClr val="FF0000"/>
                </a:solidFill>
                <a:latin typeface="+mj-lt"/>
              </a:rPr>
              <a:t>Building on the existing commercial core in the Study Area, the City will continue to pursue</a:t>
            </a:r>
            <a:r>
              <a:rPr lang="en-US" sz="1400" i="1" dirty="0" smtClean="0">
                <a:latin typeface="+mj-lt"/>
              </a:rPr>
              <a:t> </a:t>
            </a:r>
            <a:r>
              <a:rPr lang="en-US" sz="1400" i="1" strike="sngStrike" dirty="0" err="1" smtClean="0">
                <a:solidFill>
                  <a:srgbClr val="FF0000"/>
                </a:solidFill>
                <a:latin typeface="+mj-lt"/>
              </a:rPr>
              <a:t>O</a:t>
            </a:r>
            <a:r>
              <a:rPr lang="en-US" sz="1400" i="1" u="sng" dirty="0" err="1" smtClean="0">
                <a:solidFill>
                  <a:srgbClr val="FF0000"/>
                </a:solidFill>
                <a:latin typeface="+mj-lt"/>
              </a:rPr>
              <a:t>o</a:t>
            </a:r>
            <a:r>
              <a:rPr lang="en-US" sz="1400" i="1" dirty="0" err="1" smtClean="0">
                <a:latin typeface="+mj-lt"/>
              </a:rPr>
              <a:t>pportunities</a:t>
            </a:r>
            <a:r>
              <a:rPr lang="en-US" sz="1400" i="1" dirty="0" smtClean="0">
                <a:latin typeface="+mj-lt"/>
              </a:rPr>
              <a:t> for enhancing the </a:t>
            </a:r>
            <a:r>
              <a:rPr lang="en-US" sz="1400" i="1" strike="sngStrike" dirty="0" smtClean="0">
                <a:solidFill>
                  <a:srgbClr val="FF0000"/>
                </a:solidFill>
                <a:latin typeface="+mj-lt"/>
              </a:rPr>
              <a:t>City’s</a:t>
            </a:r>
            <a:r>
              <a:rPr lang="en-US" sz="1400" i="1" dirty="0" smtClean="0">
                <a:latin typeface="+mj-lt"/>
              </a:rPr>
              <a:t> tax base and employment that are compatible and supportive of the City’s economy </a:t>
            </a:r>
            <a:r>
              <a:rPr lang="en-US" sz="1400" i="1" strike="sngStrike" dirty="0" smtClean="0">
                <a:solidFill>
                  <a:srgbClr val="FF0000"/>
                </a:solidFill>
                <a:latin typeface="+mj-lt"/>
              </a:rPr>
              <a:t>will be pursued</a:t>
            </a:r>
            <a:r>
              <a:rPr lang="en-US" sz="1400" i="1" dirty="0" smtClean="0">
                <a:latin typeface="+mj-lt"/>
              </a:rPr>
              <a:t>.  The surrounding residential areas will be well-maintained and new infill development that is consistent with the established character and scale of these neighborhoods will support a diverse population and array of housing opportunities. Improved connections amongst the residential neighborhoods, a revitalized core, the Chenango River, and park/recreation facilities will encourage physical activity and contribute to a coherent sense of place.  </a:t>
            </a:r>
          </a:p>
          <a:p>
            <a:endParaRPr lang="en-US" sz="1400" dirty="0" smtClean="0">
              <a:latin typeface="+mj-lt"/>
            </a:endParaRPr>
          </a:p>
          <a:p>
            <a:r>
              <a:rPr lang="en-US" sz="1400" dirty="0" smtClean="0">
                <a:latin typeface="+mj-lt"/>
              </a:rPr>
              <a:t>The following implementation goals were also identified:</a:t>
            </a:r>
          </a:p>
          <a:p>
            <a:pPr lvl="0"/>
            <a:endParaRPr lang="en-US" sz="1400" dirty="0" smtClean="0">
              <a:latin typeface="+mj-lt"/>
            </a:endParaRPr>
          </a:p>
          <a:p>
            <a:pPr marL="342900" lvl="0" indent="-342900">
              <a:buFont typeface="Arial" pitchFamily="34" charset="0"/>
              <a:buChar char="•"/>
            </a:pPr>
            <a:r>
              <a:rPr lang="en-US" sz="1400" dirty="0" smtClean="0">
                <a:latin typeface="+mj-lt"/>
              </a:rPr>
              <a:t>Work with and engage the owners of Binghamton Plaza site to address issues of access and property reinvestment that would benefit all affected stakeholders.</a:t>
            </a:r>
          </a:p>
          <a:p>
            <a:pPr marL="342900" lvl="0" indent="-342900">
              <a:buFont typeface="Arial" pitchFamily="34" charset="0"/>
              <a:buChar char="•"/>
            </a:pPr>
            <a:endParaRPr lang="en-US" sz="900" dirty="0" smtClean="0">
              <a:latin typeface="+mj-lt"/>
            </a:endParaRPr>
          </a:p>
          <a:p>
            <a:pPr marL="342900" lvl="0" indent="-342900">
              <a:buFont typeface="Arial" pitchFamily="34" charset="0"/>
              <a:buChar char="•"/>
            </a:pPr>
            <a:r>
              <a:rPr lang="en-US" sz="1400" dirty="0" smtClean="0">
                <a:latin typeface="+mj-lt"/>
              </a:rPr>
              <a:t>A priority should ne established to address vacant, deteriorating or derelict properties </a:t>
            </a:r>
            <a:r>
              <a:rPr lang="en-US" sz="1400" u="sng" dirty="0" smtClean="0">
                <a:solidFill>
                  <a:srgbClr val="FF0000"/>
                </a:solidFill>
                <a:latin typeface="+mj-lt"/>
              </a:rPr>
              <a:t>commercial and residential properties </a:t>
            </a:r>
            <a:r>
              <a:rPr lang="en-US" sz="1400" dirty="0" smtClean="0">
                <a:latin typeface="+mj-lt"/>
              </a:rPr>
              <a:t>within the study area which provide an uninviting appearance and discourage investment.</a:t>
            </a:r>
          </a:p>
          <a:p>
            <a:pPr marL="342900" lvl="0" indent="-342900">
              <a:buFont typeface="Arial" pitchFamily="34" charset="0"/>
              <a:buChar char="•"/>
            </a:pPr>
            <a:endParaRPr lang="en-US" sz="900" dirty="0" smtClean="0">
              <a:latin typeface="+mj-lt"/>
            </a:endParaRPr>
          </a:p>
          <a:p>
            <a:pPr marL="342900" lvl="0" indent="-342900">
              <a:buFont typeface="Arial" pitchFamily="34" charset="0"/>
              <a:buChar char="•"/>
            </a:pPr>
            <a:r>
              <a:rPr lang="en-US" sz="1400" dirty="0" smtClean="0">
                <a:latin typeface="+mj-lt"/>
              </a:rPr>
              <a:t>Identify redevelopment opportunities that address market and community needs such as housing and grocery store.</a:t>
            </a:r>
          </a:p>
          <a:p>
            <a:pPr marL="342900" lvl="0" indent="-342900">
              <a:buFont typeface="Arial" pitchFamily="34" charset="0"/>
              <a:buChar char="•"/>
            </a:pPr>
            <a:endParaRPr lang="en-US" sz="900" dirty="0" smtClean="0">
              <a:latin typeface="+mj-lt"/>
            </a:endParaRPr>
          </a:p>
          <a:p>
            <a:pPr marL="342900" lvl="0" indent="-342900">
              <a:buFont typeface="Arial" pitchFamily="34" charset="0"/>
              <a:buChar char="•"/>
            </a:pPr>
            <a:r>
              <a:rPr lang="en-US" sz="1400" dirty="0" smtClean="0">
                <a:latin typeface="+mj-lt"/>
              </a:rPr>
              <a:t>Facilitate residential development that attracts mixed-income populations such as empty-nesters and students, to enhance the socioeconomic diversity of the </a:t>
            </a:r>
            <a:r>
              <a:rPr lang="en-US" sz="1400" u="sng" dirty="0" smtClean="0">
                <a:solidFill>
                  <a:srgbClr val="FF0000"/>
                </a:solidFill>
                <a:latin typeface="+mj-lt"/>
              </a:rPr>
              <a:t>area while retaining and maintaining the existing housing stock for low income residents</a:t>
            </a:r>
            <a:r>
              <a:rPr lang="en-US" sz="1400" dirty="0" smtClean="0">
                <a:latin typeface="+mj-lt"/>
              </a:rPr>
              <a:t>.</a:t>
            </a:r>
          </a:p>
          <a:p>
            <a:pPr marL="342900" lvl="0" indent="-342900">
              <a:buFont typeface="Arial" pitchFamily="34" charset="0"/>
              <a:buChar char="•"/>
            </a:pPr>
            <a:endParaRPr lang="en-US" sz="900" dirty="0" smtClean="0">
              <a:latin typeface="+mj-lt"/>
            </a:endParaRPr>
          </a:p>
          <a:p>
            <a:pPr marL="342900" lvl="0" indent="-342900">
              <a:buFont typeface="Arial" pitchFamily="34" charset="0"/>
              <a:buChar char="•"/>
            </a:pPr>
            <a:r>
              <a:rPr lang="en-US" sz="1400" dirty="0" smtClean="0">
                <a:latin typeface="+mj-lt"/>
              </a:rPr>
              <a:t>Identify ways of enhancing access, particularly for pedestrians and bicyclists, to balance of the city.</a:t>
            </a:r>
          </a:p>
          <a:p>
            <a:pPr marL="342900" indent="-342900">
              <a:buFont typeface="Arial" pitchFamily="34" charset="0"/>
              <a:buChar char="•"/>
            </a:pPr>
            <a:endParaRPr lang="en-US" sz="900" dirty="0" smtClean="0">
              <a:latin typeface="+mj-lt"/>
            </a:endParaRPr>
          </a:p>
          <a:p>
            <a:pPr marL="342900" indent="-342900">
              <a:buFont typeface="Arial" pitchFamily="34" charset="0"/>
              <a:buChar char="•"/>
            </a:pPr>
            <a:r>
              <a:rPr lang="en-US" sz="1400" dirty="0" smtClean="0">
                <a:latin typeface="+mj-lt"/>
              </a:rPr>
              <a:t>The Study Area played an important role in the development of many commercial and industrial innovations.  The promotion of an Innovation Zone as a marketing concept should be pursued to attract business incubator type businesses and as a regional tourist destination.</a:t>
            </a:r>
            <a:endParaRPr lang="en-US" sz="1400" dirty="0">
              <a:latin typeface="+mj-l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32120" y="160138"/>
            <a:ext cx="4358640" cy="1041181"/>
          </a:xfrm>
          <a:prstGeom prst="rect">
            <a:avLst/>
          </a:prstGeom>
          <a:noFill/>
        </p:spPr>
        <p:txBody>
          <a:bodyPr lIns="101467" tIns="50736" rIns="101467" bIns="50736">
            <a:spAutoFit/>
          </a:bodyPr>
          <a:lstStyle/>
          <a:p>
            <a:pPr algn="ctr" fontAlgn="auto">
              <a:spcBef>
                <a:spcPts val="0"/>
              </a:spcBef>
              <a:spcAft>
                <a:spcPts val="0"/>
              </a:spcAft>
              <a:defRPr/>
            </a:pPr>
            <a:r>
              <a:rPr lang="en-US" sz="2300" b="1" dirty="0">
                <a:solidFill>
                  <a:prstClr val="black"/>
                </a:solidFill>
                <a:latin typeface="Calibri"/>
              </a:rPr>
              <a:t>North Chenango River Corridor</a:t>
            </a:r>
          </a:p>
          <a:p>
            <a:pPr algn="ctr" fontAlgn="auto">
              <a:spcBef>
                <a:spcPts val="0"/>
              </a:spcBef>
              <a:spcAft>
                <a:spcPts val="0"/>
              </a:spcAft>
              <a:defRPr/>
            </a:pPr>
            <a:r>
              <a:rPr lang="en-US" sz="2000" b="1" dirty="0">
                <a:solidFill>
                  <a:prstClr val="black"/>
                </a:solidFill>
                <a:latin typeface="Calibri"/>
              </a:rPr>
              <a:t>Brownfield Opportunity Area</a:t>
            </a:r>
          </a:p>
          <a:p>
            <a:pPr algn="ctr" fontAlgn="auto">
              <a:spcBef>
                <a:spcPts val="0"/>
              </a:spcBef>
              <a:spcAft>
                <a:spcPts val="0"/>
              </a:spcAft>
              <a:defRPr/>
            </a:pPr>
            <a:r>
              <a:rPr lang="en-US" sz="1800" b="1" i="1" dirty="0">
                <a:solidFill>
                  <a:prstClr val="black">
                    <a:lumMod val="50000"/>
                    <a:lumOff val="50000"/>
                  </a:prstClr>
                </a:solidFill>
                <a:latin typeface="Calibri"/>
              </a:rPr>
              <a:t>Strategic Sites (Proposed)</a:t>
            </a:r>
          </a:p>
        </p:txBody>
      </p:sp>
      <p:pic>
        <p:nvPicPr>
          <p:cNvPr id="4099" name="Picture 3" descr="Aerial.jpg"/>
          <p:cNvPicPr>
            <a:picLocks noChangeAspect="1"/>
          </p:cNvPicPr>
          <p:nvPr/>
        </p:nvPicPr>
        <p:blipFill>
          <a:blip r:embed="rId2" cstate="print"/>
          <a:srcRect/>
          <a:stretch>
            <a:fillRect/>
          </a:stretch>
        </p:blipFill>
        <p:spPr bwMode="auto">
          <a:xfrm>
            <a:off x="2" y="0"/>
            <a:ext cx="5354003" cy="7772400"/>
          </a:xfrm>
          <a:prstGeom prst="rect">
            <a:avLst/>
          </a:prstGeom>
          <a:noFill/>
          <a:ln w="9525">
            <a:noFill/>
            <a:miter lim="800000"/>
            <a:headEnd/>
            <a:tailEnd/>
          </a:ln>
        </p:spPr>
      </p:pic>
      <p:pic>
        <p:nvPicPr>
          <p:cNvPr id="4100"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354005" y="5943600"/>
            <a:ext cx="3904921" cy="1677670"/>
          </a:xfrm>
          <a:prstGeom prst="rect">
            <a:avLst/>
          </a:prstGeom>
          <a:noFill/>
          <a:ln w="9525">
            <a:noFill/>
            <a:miter lim="800000"/>
            <a:headEnd/>
            <a:tailEnd/>
          </a:ln>
        </p:spPr>
      </p:pic>
      <p:grpSp>
        <p:nvGrpSpPr>
          <p:cNvPr id="15" name="Group 14"/>
          <p:cNvGrpSpPr/>
          <p:nvPr/>
        </p:nvGrpSpPr>
        <p:grpSpPr>
          <a:xfrm>
            <a:off x="1328897" y="1874044"/>
            <a:ext cx="2259647" cy="3552247"/>
            <a:chOff x="1328897" y="1874044"/>
            <a:chExt cx="2259647" cy="3552247"/>
          </a:xfrm>
        </p:grpSpPr>
        <p:sp>
          <p:nvSpPr>
            <p:cNvPr id="8" name="Freeform 7"/>
            <p:cNvSpPr/>
            <p:nvPr/>
          </p:nvSpPr>
          <p:spPr>
            <a:xfrm>
              <a:off x="3143289" y="3364444"/>
              <a:ext cx="143193" cy="188913"/>
            </a:xfrm>
            <a:custGeom>
              <a:avLst/>
              <a:gdLst>
                <a:gd name="connsiteX0" fmla="*/ 13063 w 130629"/>
                <a:gd name="connsiteY0" fmla="*/ 160020 h 166552"/>
                <a:gd name="connsiteX1" fmla="*/ 0 w 130629"/>
                <a:gd name="connsiteY1" fmla="*/ 0 h 166552"/>
                <a:gd name="connsiteX2" fmla="*/ 130629 w 130629"/>
                <a:gd name="connsiteY2" fmla="*/ 39189 h 166552"/>
                <a:gd name="connsiteX3" fmla="*/ 97971 w 130629"/>
                <a:gd name="connsiteY3" fmla="*/ 166552 h 166552"/>
                <a:gd name="connsiteX4" fmla="*/ 13063 w 130629"/>
                <a:gd name="connsiteY4" fmla="*/ 160020 h 166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629" h="166552">
                  <a:moveTo>
                    <a:pt x="13063" y="160020"/>
                  </a:moveTo>
                  <a:lnTo>
                    <a:pt x="0" y="0"/>
                  </a:lnTo>
                  <a:lnTo>
                    <a:pt x="130629" y="39189"/>
                  </a:lnTo>
                  <a:lnTo>
                    <a:pt x="97971" y="166552"/>
                  </a:lnTo>
                  <a:lnTo>
                    <a:pt x="13063" y="160020"/>
                  </a:lnTo>
                  <a:close/>
                </a:path>
              </a:pathLst>
            </a:custGeom>
            <a:solidFill>
              <a:srgbClr val="FFFF00">
                <a:alpha val="25000"/>
              </a:srgbClr>
            </a:solid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467" tIns="50736" rIns="101467" bIns="50736" anchor="ctr"/>
            <a:lstStyle/>
            <a:p>
              <a:pPr algn="ctr">
                <a:defRPr/>
              </a:pPr>
              <a:endParaRPr lang="en-US" sz="2000" dirty="0">
                <a:ln w="28575">
                  <a:solidFill>
                    <a:prstClr val="black"/>
                  </a:solidFill>
                </a:ln>
                <a:solidFill>
                  <a:prstClr val="white"/>
                </a:solidFill>
              </a:endParaRPr>
            </a:p>
          </p:txBody>
        </p:sp>
        <p:sp>
          <p:nvSpPr>
            <p:cNvPr id="10" name="Freeform 9"/>
            <p:cNvSpPr/>
            <p:nvPr/>
          </p:nvSpPr>
          <p:spPr>
            <a:xfrm>
              <a:off x="2837661" y="2569214"/>
              <a:ext cx="213043" cy="435398"/>
            </a:xfrm>
            <a:custGeom>
              <a:avLst/>
              <a:gdLst>
                <a:gd name="connsiteX0" fmla="*/ 42455 w 192677"/>
                <a:gd name="connsiteY0" fmla="*/ 385354 h 385354"/>
                <a:gd name="connsiteX1" fmla="*/ 0 w 192677"/>
                <a:gd name="connsiteY1" fmla="*/ 19594 h 385354"/>
                <a:gd name="connsiteX2" fmla="*/ 192677 w 192677"/>
                <a:gd name="connsiteY2" fmla="*/ 0 h 385354"/>
                <a:gd name="connsiteX3" fmla="*/ 189412 w 192677"/>
                <a:gd name="connsiteY3" fmla="*/ 78377 h 385354"/>
                <a:gd name="connsiteX4" fmla="*/ 104503 w 192677"/>
                <a:gd name="connsiteY4" fmla="*/ 81643 h 385354"/>
                <a:gd name="connsiteX5" fmla="*/ 140426 w 192677"/>
                <a:gd name="connsiteY5" fmla="*/ 385354 h 385354"/>
                <a:gd name="connsiteX6" fmla="*/ 42455 w 192677"/>
                <a:gd name="connsiteY6" fmla="*/ 385354 h 38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677" h="385354">
                  <a:moveTo>
                    <a:pt x="42455" y="385354"/>
                  </a:moveTo>
                  <a:lnTo>
                    <a:pt x="0" y="19594"/>
                  </a:lnTo>
                  <a:lnTo>
                    <a:pt x="192677" y="0"/>
                  </a:lnTo>
                  <a:lnTo>
                    <a:pt x="189412" y="78377"/>
                  </a:lnTo>
                  <a:lnTo>
                    <a:pt x="104503" y="81643"/>
                  </a:lnTo>
                  <a:lnTo>
                    <a:pt x="140426" y="385354"/>
                  </a:lnTo>
                  <a:lnTo>
                    <a:pt x="42455" y="385354"/>
                  </a:lnTo>
                  <a:close/>
                </a:path>
              </a:pathLst>
            </a:custGeom>
            <a:solidFill>
              <a:srgbClr val="FFFF00">
                <a:alpha val="25000"/>
              </a:srgbClr>
            </a:solid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467" tIns="50736" rIns="101467" bIns="50736" anchor="ctr"/>
            <a:lstStyle/>
            <a:p>
              <a:pPr algn="ctr">
                <a:defRPr/>
              </a:pPr>
              <a:endParaRPr lang="en-US" sz="2000" dirty="0">
                <a:solidFill>
                  <a:prstClr val="white"/>
                </a:solidFill>
              </a:endParaRPr>
            </a:p>
          </p:txBody>
        </p:sp>
        <p:sp>
          <p:nvSpPr>
            <p:cNvPr id="11" name="Freeform 10"/>
            <p:cNvSpPr/>
            <p:nvPr/>
          </p:nvSpPr>
          <p:spPr>
            <a:xfrm>
              <a:off x="1983753" y="3402252"/>
              <a:ext cx="1009333" cy="1198245"/>
            </a:xfrm>
            <a:custGeom>
              <a:avLst/>
              <a:gdLst>
                <a:gd name="connsiteX0" fmla="*/ 943792 w 943792"/>
                <a:gd name="connsiteY0" fmla="*/ 280852 h 1058092"/>
                <a:gd name="connsiteX1" fmla="*/ 391886 w 943792"/>
                <a:gd name="connsiteY1" fmla="*/ 728255 h 1058092"/>
                <a:gd name="connsiteX2" fmla="*/ 222069 w 943792"/>
                <a:gd name="connsiteY2" fmla="*/ 907869 h 1058092"/>
                <a:gd name="connsiteX3" fmla="*/ 117566 w 943792"/>
                <a:gd name="connsiteY3" fmla="*/ 1058092 h 1058092"/>
                <a:gd name="connsiteX4" fmla="*/ 16329 w 943792"/>
                <a:gd name="connsiteY4" fmla="*/ 1005840 h 1058092"/>
                <a:gd name="connsiteX5" fmla="*/ 0 w 943792"/>
                <a:gd name="connsiteY5" fmla="*/ 891540 h 1058092"/>
                <a:gd name="connsiteX6" fmla="*/ 81643 w 943792"/>
                <a:gd name="connsiteY6" fmla="*/ 607423 h 1058092"/>
                <a:gd name="connsiteX7" fmla="*/ 251460 w 943792"/>
                <a:gd name="connsiteY7" fmla="*/ 55518 h 1058092"/>
                <a:gd name="connsiteX8" fmla="*/ 254726 w 943792"/>
                <a:gd name="connsiteY8" fmla="*/ 0 h 1058092"/>
                <a:gd name="connsiteX9" fmla="*/ 597626 w 943792"/>
                <a:gd name="connsiteY9" fmla="*/ 143692 h 1058092"/>
                <a:gd name="connsiteX10" fmla="*/ 829492 w 943792"/>
                <a:gd name="connsiteY10" fmla="*/ 254726 h 1058092"/>
                <a:gd name="connsiteX11" fmla="*/ 943792 w 943792"/>
                <a:gd name="connsiteY11" fmla="*/ 280852 h 1058092"/>
                <a:gd name="connsiteX0" fmla="*/ 940526 w 940526"/>
                <a:gd name="connsiteY0" fmla="*/ 275409 h 1058092"/>
                <a:gd name="connsiteX1" fmla="*/ 391886 w 940526"/>
                <a:gd name="connsiteY1" fmla="*/ 728255 h 1058092"/>
                <a:gd name="connsiteX2" fmla="*/ 222069 w 940526"/>
                <a:gd name="connsiteY2" fmla="*/ 907869 h 1058092"/>
                <a:gd name="connsiteX3" fmla="*/ 117566 w 940526"/>
                <a:gd name="connsiteY3" fmla="*/ 1058092 h 1058092"/>
                <a:gd name="connsiteX4" fmla="*/ 16329 w 940526"/>
                <a:gd name="connsiteY4" fmla="*/ 1005840 h 1058092"/>
                <a:gd name="connsiteX5" fmla="*/ 0 w 940526"/>
                <a:gd name="connsiteY5" fmla="*/ 891540 h 1058092"/>
                <a:gd name="connsiteX6" fmla="*/ 81643 w 940526"/>
                <a:gd name="connsiteY6" fmla="*/ 607423 h 1058092"/>
                <a:gd name="connsiteX7" fmla="*/ 251460 w 940526"/>
                <a:gd name="connsiteY7" fmla="*/ 55518 h 1058092"/>
                <a:gd name="connsiteX8" fmla="*/ 254726 w 940526"/>
                <a:gd name="connsiteY8" fmla="*/ 0 h 1058092"/>
                <a:gd name="connsiteX9" fmla="*/ 597626 w 940526"/>
                <a:gd name="connsiteY9" fmla="*/ 143692 h 1058092"/>
                <a:gd name="connsiteX10" fmla="*/ 829492 w 940526"/>
                <a:gd name="connsiteY10" fmla="*/ 254726 h 1058092"/>
                <a:gd name="connsiteX11" fmla="*/ 940526 w 940526"/>
                <a:gd name="connsiteY11" fmla="*/ 275409 h 1058092"/>
                <a:gd name="connsiteX0" fmla="*/ 917666 w 917666"/>
                <a:gd name="connsiteY0" fmla="*/ 311332 h 1058092"/>
                <a:gd name="connsiteX1" fmla="*/ 391886 w 917666"/>
                <a:gd name="connsiteY1" fmla="*/ 728255 h 1058092"/>
                <a:gd name="connsiteX2" fmla="*/ 222069 w 917666"/>
                <a:gd name="connsiteY2" fmla="*/ 907869 h 1058092"/>
                <a:gd name="connsiteX3" fmla="*/ 117566 w 917666"/>
                <a:gd name="connsiteY3" fmla="*/ 1058092 h 1058092"/>
                <a:gd name="connsiteX4" fmla="*/ 16329 w 917666"/>
                <a:gd name="connsiteY4" fmla="*/ 1005840 h 1058092"/>
                <a:gd name="connsiteX5" fmla="*/ 0 w 917666"/>
                <a:gd name="connsiteY5" fmla="*/ 891540 h 1058092"/>
                <a:gd name="connsiteX6" fmla="*/ 81643 w 917666"/>
                <a:gd name="connsiteY6" fmla="*/ 607423 h 1058092"/>
                <a:gd name="connsiteX7" fmla="*/ 251460 w 917666"/>
                <a:gd name="connsiteY7" fmla="*/ 55518 h 1058092"/>
                <a:gd name="connsiteX8" fmla="*/ 254726 w 917666"/>
                <a:gd name="connsiteY8" fmla="*/ 0 h 1058092"/>
                <a:gd name="connsiteX9" fmla="*/ 597626 w 917666"/>
                <a:gd name="connsiteY9" fmla="*/ 143692 h 1058092"/>
                <a:gd name="connsiteX10" fmla="*/ 829492 w 917666"/>
                <a:gd name="connsiteY10" fmla="*/ 254726 h 1058092"/>
                <a:gd name="connsiteX11" fmla="*/ 917666 w 917666"/>
                <a:gd name="connsiteY11" fmla="*/ 311332 h 105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7666" h="1058092">
                  <a:moveTo>
                    <a:pt x="917666" y="311332"/>
                  </a:moveTo>
                  <a:lnTo>
                    <a:pt x="391886" y="728255"/>
                  </a:lnTo>
                  <a:lnTo>
                    <a:pt x="222069" y="907869"/>
                  </a:lnTo>
                  <a:lnTo>
                    <a:pt x="117566" y="1058092"/>
                  </a:lnTo>
                  <a:lnTo>
                    <a:pt x="16329" y="1005840"/>
                  </a:lnTo>
                  <a:lnTo>
                    <a:pt x="0" y="891540"/>
                  </a:lnTo>
                  <a:lnTo>
                    <a:pt x="81643" y="607423"/>
                  </a:lnTo>
                  <a:lnTo>
                    <a:pt x="251460" y="55518"/>
                  </a:lnTo>
                  <a:lnTo>
                    <a:pt x="254726" y="0"/>
                  </a:lnTo>
                  <a:lnTo>
                    <a:pt x="597626" y="143692"/>
                  </a:lnTo>
                  <a:lnTo>
                    <a:pt x="829492" y="254726"/>
                  </a:lnTo>
                  <a:lnTo>
                    <a:pt x="917666" y="311332"/>
                  </a:lnTo>
                  <a:close/>
                </a:path>
              </a:pathLst>
            </a:custGeom>
            <a:solidFill>
              <a:srgbClr val="FFFF00">
                <a:alpha val="25000"/>
              </a:srgbClr>
            </a:solid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467" tIns="50736" rIns="101467" bIns="50736" anchor="ctr"/>
            <a:lstStyle/>
            <a:p>
              <a:pPr algn="ctr">
                <a:defRPr/>
              </a:pPr>
              <a:endParaRPr lang="en-US" sz="2000" dirty="0">
                <a:solidFill>
                  <a:prstClr val="white"/>
                </a:solidFill>
              </a:endParaRPr>
            </a:p>
          </p:txBody>
        </p:sp>
        <p:sp>
          <p:nvSpPr>
            <p:cNvPr id="13" name="Freeform 12"/>
            <p:cNvSpPr/>
            <p:nvPr/>
          </p:nvSpPr>
          <p:spPr>
            <a:xfrm>
              <a:off x="2086779" y="3942015"/>
              <a:ext cx="1121093" cy="973349"/>
            </a:xfrm>
            <a:custGeom>
              <a:avLst/>
              <a:gdLst>
                <a:gd name="connsiteX0" fmla="*/ 724989 w 1018903"/>
                <a:gd name="connsiteY0" fmla="*/ 0 h 858883"/>
                <a:gd name="connsiteX1" fmla="*/ 826226 w 1018903"/>
                <a:gd name="connsiteY1" fmla="*/ 140425 h 858883"/>
                <a:gd name="connsiteX2" fmla="*/ 940526 w 1018903"/>
                <a:gd name="connsiteY2" fmla="*/ 65314 h 858883"/>
                <a:gd name="connsiteX3" fmla="*/ 989511 w 1018903"/>
                <a:gd name="connsiteY3" fmla="*/ 166551 h 858883"/>
                <a:gd name="connsiteX4" fmla="*/ 1018903 w 1018903"/>
                <a:gd name="connsiteY4" fmla="*/ 257991 h 858883"/>
                <a:gd name="connsiteX5" fmla="*/ 1009106 w 1018903"/>
                <a:gd name="connsiteY5" fmla="*/ 352697 h 858883"/>
                <a:gd name="connsiteX6" fmla="*/ 969917 w 1018903"/>
                <a:gd name="connsiteY6" fmla="*/ 440871 h 858883"/>
                <a:gd name="connsiteX7" fmla="*/ 832757 w 1018903"/>
                <a:gd name="connsiteY7" fmla="*/ 574765 h 858883"/>
                <a:gd name="connsiteX8" fmla="*/ 613954 w 1018903"/>
                <a:gd name="connsiteY8" fmla="*/ 858883 h 858883"/>
                <a:gd name="connsiteX9" fmla="*/ 515983 w 1018903"/>
                <a:gd name="connsiteY9" fmla="*/ 806631 h 858883"/>
                <a:gd name="connsiteX10" fmla="*/ 434340 w 1018903"/>
                <a:gd name="connsiteY10" fmla="*/ 747848 h 858883"/>
                <a:gd name="connsiteX11" fmla="*/ 346166 w 1018903"/>
                <a:gd name="connsiteY11" fmla="*/ 705394 h 858883"/>
                <a:gd name="connsiteX12" fmla="*/ 130629 w 1018903"/>
                <a:gd name="connsiteY12" fmla="*/ 711925 h 858883"/>
                <a:gd name="connsiteX13" fmla="*/ 0 w 1018903"/>
                <a:gd name="connsiteY13" fmla="*/ 734785 h 858883"/>
                <a:gd name="connsiteX14" fmla="*/ 91440 w 1018903"/>
                <a:gd name="connsiteY14" fmla="*/ 551905 h 858883"/>
                <a:gd name="connsiteX15" fmla="*/ 186146 w 1018903"/>
                <a:gd name="connsiteY15" fmla="*/ 434340 h 858883"/>
                <a:gd name="connsiteX16" fmla="*/ 313509 w 1018903"/>
                <a:gd name="connsiteY16" fmla="*/ 339634 h 858883"/>
                <a:gd name="connsiteX17" fmla="*/ 581297 w 1018903"/>
                <a:gd name="connsiteY17" fmla="*/ 120831 h 858883"/>
                <a:gd name="connsiteX18" fmla="*/ 724989 w 1018903"/>
                <a:gd name="connsiteY18" fmla="*/ 0 h 858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903" h="858883">
                  <a:moveTo>
                    <a:pt x="724989" y="0"/>
                  </a:moveTo>
                  <a:lnTo>
                    <a:pt x="826226" y="140425"/>
                  </a:lnTo>
                  <a:lnTo>
                    <a:pt x="940526" y="65314"/>
                  </a:lnTo>
                  <a:lnTo>
                    <a:pt x="989511" y="166551"/>
                  </a:lnTo>
                  <a:lnTo>
                    <a:pt x="1018903" y="257991"/>
                  </a:lnTo>
                  <a:lnTo>
                    <a:pt x="1009106" y="352697"/>
                  </a:lnTo>
                  <a:lnTo>
                    <a:pt x="969917" y="440871"/>
                  </a:lnTo>
                  <a:lnTo>
                    <a:pt x="832757" y="574765"/>
                  </a:lnTo>
                  <a:lnTo>
                    <a:pt x="613954" y="858883"/>
                  </a:lnTo>
                  <a:lnTo>
                    <a:pt x="515983" y="806631"/>
                  </a:lnTo>
                  <a:lnTo>
                    <a:pt x="434340" y="747848"/>
                  </a:lnTo>
                  <a:lnTo>
                    <a:pt x="346166" y="705394"/>
                  </a:lnTo>
                  <a:lnTo>
                    <a:pt x="130629" y="711925"/>
                  </a:lnTo>
                  <a:lnTo>
                    <a:pt x="0" y="734785"/>
                  </a:lnTo>
                  <a:lnTo>
                    <a:pt x="91440" y="551905"/>
                  </a:lnTo>
                  <a:lnTo>
                    <a:pt x="186146" y="434340"/>
                  </a:lnTo>
                  <a:lnTo>
                    <a:pt x="313509" y="339634"/>
                  </a:lnTo>
                  <a:lnTo>
                    <a:pt x="581297" y="120831"/>
                  </a:lnTo>
                  <a:lnTo>
                    <a:pt x="724989" y="0"/>
                  </a:lnTo>
                  <a:close/>
                </a:path>
              </a:pathLst>
            </a:custGeom>
            <a:solidFill>
              <a:srgbClr val="FFFF00">
                <a:alpha val="25000"/>
              </a:srgbClr>
            </a:solid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467" tIns="50736" rIns="101467" bIns="50736" anchor="ctr"/>
            <a:lstStyle/>
            <a:p>
              <a:pPr algn="ctr">
                <a:defRPr/>
              </a:pPr>
              <a:endParaRPr lang="en-US" sz="2000" dirty="0">
                <a:solidFill>
                  <a:prstClr val="white"/>
                </a:solidFill>
              </a:endParaRPr>
            </a:p>
          </p:txBody>
        </p:sp>
        <p:sp>
          <p:nvSpPr>
            <p:cNvPr id="14" name="Freeform 13"/>
            <p:cNvSpPr/>
            <p:nvPr/>
          </p:nvSpPr>
          <p:spPr>
            <a:xfrm>
              <a:off x="1328897" y="4548298"/>
              <a:ext cx="768350" cy="877993"/>
            </a:xfrm>
            <a:custGeom>
              <a:avLst/>
              <a:gdLst>
                <a:gd name="connsiteX0" fmla="*/ 0 w 698863"/>
                <a:gd name="connsiteY0" fmla="*/ 535577 h 773974"/>
                <a:gd name="connsiteX1" fmla="*/ 238397 w 698863"/>
                <a:gd name="connsiteY1" fmla="*/ 773974 h 773974"/>
                <a:gd name="connsiteX2" fmla="*/ 414746 w 698863"/>
                <a:gd name="connsiteY2" fmla="*/ 568234 h 773974"/>
                <a:gd name="connsiteX3" fmla="*/ 548640 w 698863"/>
                <a:gd name="connsiteY3" fmla="*/ 323306 h 773974"/>
                <a:gd name="connsiteX4" fmla="*/ 659675 w 698863"/>
                <a:gd name="connsiteY4" fmla="*/ 140426 h 773974"/>
                <a:gd name="connsiteX5" fmla="*/ 698863 w 698863"/>
                <a:gd name="connsiteY5" fmla="*/ 52251 h 773974"/>
                <a:gd name="connsiteX6" fmla="*/ 607423 w 698863"/>
                <a:gd name="connsiteY6" fmla="*/ 0 h 773974"/>
                <a:gd name="connsiteX7" fmla="*/ 440872 w 698863"/>
                <a:gd name="connsiteY7" fmla="*/ 71846 h 773974"/>
                <a:gd name="connsiteX8" fmla="*/ 326572 w 698863"/>
                <a:gd name="connsiteY8" fmla="*/ 186146 h 773974"/>
                <a:gd name="connsiteX9" fmla="*/ 186146 w 698863"/>
                <a:gd name="connsiteY9" fmla="*/ 297180 h 773974"/>
                <a:gd name="connsiteX10" fmla="*/ 0 w 698863"/>
                <a:gd name="connsiteY10" fmla="*/ 535577 h 77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863" h="773974">
                  <a:moveTo>
                    <a:pt x="0" y="535577"/>
                  </a:moveTo>
                  <a:lnTo>
                    <a:pt x="238397" y="773974"/>
                  </a:lnTo>
                  <a:lnTo>
                    <a:pt x="414746" y="568234"/>
                  </a:lnTo>
                  <a:lnTo>
                    <a:pt x="548640" y="323306"/>
                  </a:lnTo>
                  <a:lnTo>
                    <a:pt x="659675" y="140426"/>
                  </a:lnTo>
                  <a:lnTo>
                    <a:pt x="698863" y="52251"/>
                  </a:lnTo>
                  <a:lnTo>
                    <a:pt x="607423" y="0"/>
                  </a:lnTo>
                  <a:lnTo>
                    <a:pt x="440872" y="71846"/>
                  </a:lnTo>
                  <a:lnTo>
                    <a:pt x="326572" y="186146"/>
                  </a:lnTo>
                  <a:lnTo>
                    <a:pt x="186146" y="297180"/>
                  </a:lnTo>
                  <a:lnTo>
                    <a:pt x="0" y="535577"/>
                  </a:lnTo>
                  <a:close/>
                </a:path>
              </a:pathLst>
            </a:custGeom>
            <a:solidFill>
              <a:srgbClr val="FFFF00">
                <a:alpha val="25000"/>
              </a:srgbClr>
            </a:solid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467" tIns="50736" rIns="101467" bIns="50736" anchor="ctr"/>
            <a:lstStyle/>
            <a:p>
              <a:pPr algn="ctr">
                <a:defRPr/>
              </a:pPr>
              <a:endParaRPr lang="en-US" sz="2000" dirty="0">
                <a:solidFill>
                  <a:prstClr val="white"/>
                </a:solidFill>
              </a:endParaRPr>
            </a:p>
          </p:txBody>
        </p:sp>
        <p:sp>
          <p:nvSpPr>
            <p:cNvPr id="19" name="Freeform 18"/>
            <p:cNvSpPr/>
            <p:nvPr/>
          </p:nvSpPr>
          <p:spPr>
            <a:xfrm>
              <a:off x="3474244" y="1874044"/>
              <a:ext cx="114300" cy="76200"/>
            </a:xfrm>
            <a:custGeom>
              <a:avLst/>
              <a:gdLst>
                <a:gd name="connsiteX0" fmla="*/ 114300 w 114300"/>
                <a:gd name="connsiteY0" fmla="*/ 57150 h 76200"/>
                <a:gd name="connsiteX1" fmla="*/ 107156 w 114300"/>
                <a:gd name="connsiteY1" fmla="*/ 0 h 76200"/>
                <a:gd name="connsiteX2" fmla="*/ 7144 w 114300"/>
                <a:gd name="connsiteY2" fmla="*/ 19050 h 76200"/>
                <a:gd name="connsiteX3" fmla="*/ 0 w 114300"/>
                <a:gd name="connsiteY3" fmla="*/ 76200 h 76200"/>
                <a:gd name="connsiteX4" fmla="*/ 114300 w 114300"/>
                <a:gd name="connsiteY4" fmla="*/ 5715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76200">
                  <a:moveTo>
                    <a:pt x="114300" y="57150"/>
                  </a:moveTo>
                  <a:lnTo>
                    <a:pt x="107156" y="0"/>
                  </a:lnTo>
                  <a:lnTo>
                    <a:pt x="7144" y="19050"/>
                  </a:lnTo>
                  <a:lnTo>
                    <a:pt x="0" y="76200"/>
                  </a:lnTo>
                  <a:lnTo>
                    <a:pt x="114300" y="57150"/>
                  </a:lnTo>
                  <a:close/>
                </a:path>
              </a:pathLst>
            </a:custGeom>
            <a:solidFill>
              <a:srgbClr val="FFFF00">
                <a:alpha val="25000"/>
              </a:srgbClr>
            </a:solid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Freeform 15"/>
          <p:cNvSpPr/>
          <p:nvPr/>
        </p:nvSpPr>
        <p:spPr>
          <a:xfrm>
            <a:off x="2408389" y="4147613"/>
            <a:ext cx="540199" cy="599283"/>
          </a:xfrm>
          <a:custGeom>
            <a:avLst/>
            <a:gdLst>
              <a:gd name="connsiteX0" fmla="*/ 0 w 540199"/>
              <a:gd name="connsiteY0" fmla="*/ 599283 h 599283"/>
              <a:gd name="connsiteX1" fmla="*/ 19695 w 540199"/>
              <a:gd name="connsiteY1" fmla="*/ 303862 h 599283"/>
              <a:gd name="connsiteX2" fmla="*/ 42203 w 540199"/>
              <a:gd name="connsiteY2" fmla="*/ 281354 h 599283"/>
              <a:gd name="connsiteX3" fmla="*/ 185693 w 540199"/>
              <a:gd name="connsiteY3" fmla="*/ 233523 h 599283"/>
              <a:gd name="connsiteX4" fmla="*/ 92847 w 540199"/>
              <a:gd name="connsiteY4" fmla="*/ 129422 h 599283"/>
              <a:gd name="connsiteX5" fmla="*/ 247591 w 540199"/>
              <a:gd name="connsiteY5" fmla="*/ 0 h 599283"/>
              <a:gd name="connsiteX6" fmla="*/ 388268 w 540199"/>
              <a:gd name="connsiteY6" fmla="*/ 168812 h 599283"/>
              <a:gd name="connsiteX7" fmla="*/ 402336 w 540199"/>
              <a:gd name="connsiteY7" fmla="*/ 168812 h 599283"/>
              <a:gd name="connsiteX8" fmla="*/ 416404 w 540199"/>
              <a:gd name="connsiteY8" fmla="*/ 241964 h 599283"/>
              <a:gd name="connsiteX9" fmla="*/ 523318 w 540199"/>
              <a:gd name="connsiteY9" fmla="*/ 216642 h 599283"/>
              <a:gd name="connsiteX10" fmla="*/ 540199 w 540199"/>
              <a:gd name="connsiteY10" fmla="*/ 295421 h 599283"/>
              <a:gd name="connsiteX11" fmla="*/ 492369 w 540199"/>
              <a:gd name="connsiteY11" fmla="*/ 298235 h 599283"/>
              <a:gd name="connsiteX12" fmla="*/ 523318 w 540199"/>
              <a:gd name="connsiteY12" fmla="*/ 331997 h 599283"/>
              <a:gd name="connsiteX13" fmla="*/ 351692 w 540199"/>
              <a:gd name="connsiteY13" fmla="*/ 514877 h 599283"/>
              <a:gd name="connsiteX14" fmla="*/ 222269 w 540199"/>
              <a:gd name="connsiteY14" fmla="*/ 585216 h 599283"/>
              <a:gd name="connsiteX15" fmla="*/ 0 w 540199"/>
              <a:gd name="connsiteY15" fmla="*/ 599283 h 59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0199" h="599283">
                <a:moveTo>
                  <a:pt x="0" y="599283"/>
                </a:moveTo>
                <a:lnTo>
                  <a:pt x="19695" y="303862"/>
                </a:lnTo>
                <a:lnTo>
                  <a:pt x="42203" y="281354"/>
                </a:lnTo>
                <a:lnTo>
                  <a:pt x="185693" y="233523"/>
                </a:lnTo>
                <a:lnTo>
                  <a:pt x="92847" y="129422"/>
                </a:lnTo>
                <a:lnTo>
                  <a:pt x="247591" y="0"/>
                </a:lnTo>
                <a:lnTo>
                  <a:pt x="388268" y="168812"/>
                </a:lnTo>
                <a:lnTo>
                  <a:pt x="402336" y="168812"/>
                </a:lnTo>
                <a:lnTo>
                  <a:pt x="416404" y="241964"/>
                </a:lnTo>
                <a:lnTo>
                  <a:pt x="523318" y="216642"/>
                </a:lnTo>
                <a:lnTo>
                  <a:pt x="540199" y="295421"/>
                </a:lnTo>
                <a:lnTo>
                  <a:pt x="492369" y="298235"/>
                </a:lnTo>
                <a:lnTo>
                  <a:pt x="523318" y="331997"/>
                </a:lnTo>
                <a:lnTo>
                  <a:pt x="351692" y="514877"/>
                </a:lnTo>
                <a:lnTo>
                  <a:pt x="222269" y="585216"/>
                </a:lnTo>
                <a:lnTo>
                  <a:pt x="0" y="599283"/>
                </a:lnTo>
                <a:close/>
              </a:path>
            </a:pathLst>
          </a:custGeom>
          <a:noFill/>
          <a:ln w="25400">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p:cNvSpPr/>
          <p:nvPr/>
        </p:nvSpPr>
        <p:spPr>
          <a:xfrm>
            <a:off x="2403983" y="4147612"/>
            <a:ext cx="540199" cy="599283"/>
          </a:xfrm>
          <a:custGeom>
            <a:avLst/>
            <a:gdLst>
              <a:gd name="connsiteX0" fmla="*/ 0 w 540199"/>
              <a:gd name="connsiteY0" fmla="*/ 599283 h 599283"/>
              <a:gd name="connsiteX1" fmla="*/ 19695 w 540199"/>
              <a:gd name="connsiteY1" fmla="*/ 303862 h 599283"/>
              <a:gd name="connsiteX2" fmla="*/ 42203 w 540199"/>
              <a:gd name="connsiteY2" fmla="*/ 281354 h 599283"/>
              <a:gd name="connsiteX3" fmla="*/ 185693 w 540199"/>
              <a:gd name="connsiteY3" fmla="*/ 233523 h 599283"/>
              <a:gd name="connsiteX4" fmla="*/ 92847 w 540199"/>
              <a:gd name="connsiteY4" fmla="*/ 129422 h 599283"/>
              <a:gd name="connsiteX5" fmla="*/ 247591 w 540199"/>
              <a:gd name="connsiteY5" fmla="*/ 0 h 599283"/>
              <a:gd name="connsiteX6" fmla="*/ 388268 w 540199"/>
              <a:gd name="connsiteY6" fmla="*/ 168812 h 599283"/>
              <a:gd name="connsiteX7" fmla="*/ 402336 w 540199"/>
              <a:gd name="connsiteY7" fmla="*/ 168812 h 599283"/>
              <a:gd name="connsiteX8" fmla="*/ 416404 w 540199"/>
              <a:gd name="connsiteY8" fmla="*/ 241964 h 599283"/>
              <a:gd name="connsiteX9" fmla="*/ 523318 w 540199"/>
              <a:gd name="connsiteY9" fmla="*/ 216642 h 599283"/>
              <a:gd name="connsiteX10" fmla="*/ 540199 w 540199"/>
              <a:gd name="connsiteY10" fmla="*/ 295421 h 599283"/>
              <a:gd name="connsiteX11" fmla="*/ 492369 w 540199"/>
              <a:gd name="connsiteY11" fmla="*/ 298235 h 599283"/>
              <a:gd name="connsiteX12" fmla="*/ 523318 w 540199"/>
              <a:gd name="connsiteY12" fmla="*/ 331997 h 599283"/>
              <a:gd name="connsiteX13" fmla="*/ 351692 w 540199"/>
              <a:gd name="connsiteY13" fmla="*/ 514877 h 599283"/>
              <a:gd name="connsiteX14" fmla="*/ 222269 w 540199"/>
              <a:gd name="connsiteY14" fmla="*/ 585216 h 599283"/>
              <a:gd name="connsiteX15" fmla="*/ 0 w 540199"/>
              <a:gd name="connsiteY15" fmla="*/ 599283 h 59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0199" h="599283">
                <a:moveTo>
                  <a:pt x="0" y="599283"/>
                </a:moveTo>
                <a:lnTo>
                  <a:pt x="19695" y="303862"/>
                </a:lnTo>
                <a:lnTo>
                  <a:pt x="42203" y="281354"/>
                </a:lnTo>
                <a:lnTo>
                  <a:pt x="185693" y="233523"/>
                </a:lnTo>
                <a:lnTo>
                  <a:pt x="92847" y="129422"/>
                </a:lnTo>
                <a:lnTo>
                  <a:pt x="247591" y="0"/>
                </a:lnTo>
                <a:lnTo>
                  <a:pt x="388268" y="168812"/>
                </a:lnTo>
                <a:lnTo>
                  <a:pt x="402336" y="168812"/>
                </a:lnTo>
                <a:lnTo>
                  <a:pt x="416404" y="241964"/>
                </a:lnTo>
                <a:lnTo>
                  <a:pt x="523318" y="216642"/>
                </a:lnTo>
                <a:lnTo>
                  <a:pt x="540199" y="295421"/>
                </a:lnTo>
                <a:lnTo>
                  <a:pt x="492369" y="298235"/>
                </a:lnTo>
                <a:lnTo>
                  <a:pt x="523318" y="331997"/>
                </a:lnTo>
                <a:lnTo>
                  <a:pt x="351692" y="514877"/>
                </a:lnTo>
                <a:lnTo>
                  <a:pt x="222269" y="585216"/>
                </a:lnTo>
                <a:lnTo>
                  <a:pt x="0" y="599283"/>
                </a:lnTo>
                <a:close/>
              </a:path>
            </a:pathLst>
          </a:cu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3140353" y="3320419"/>
            <a:ext cx="151931" cy="243730"/>
          </a:xfrm>
          <a:custGeom>
            <a:avLst/>
            <a:gdLst>
              <a:gd name="connsiteX0" fmla="*/ 0 w 151931"/>
              <a:gd name="connsiteY0" fmla="*/ 0 h 98474"/>
              <a:gd name="connsiteX1" fmla="*/ 151931 w 151931"/>
              <a:gd name="connsiteY1" fmla="*/ 22509 h 98474"/>
              <a:gd name="connsiteX2" fmla="*/ 146304 w 151931"/>
              <a:gd name="connsiteY2" fmla="*/ 98474 h 98474"/>
              <a:gd name="connsiteX3" fmla="*/ 8441 w 151931"/>
              <a:gd name="connsiteY3" fmla="*/ 61898 h 98474"/>
              <a:gd name="connsiteX4" fmla="*/ 0 w 151931"/>
              <a:gd name="connsiteY4" fmla="*/ 0 h 98474"/>
              <a:gd name="connsiteX0" fmla="*/ 0 w 151931"/>
              <a:gd name="connsiteY0" fmla="*/ 0 h 243730"/>
              <a:gd name="connsiteX1" fmla="*/ 151931 w 151931"/>
              <a:gd name="connsiteY1" fmla="*/ 22509 h 243730"/>
              <a:gd name="connsiteX2" fmla="*/ 108204 w 151931"/>
              <a:gd name="connsiteY2" fmla="*/ 243730 h 243730"/>
              <a:gd name="connsiteX3" fmla="*/ 8441 w 151931"/>
              <a:gd name="connsiteY3" fmla="*/ 61898 h 243730"/>
              <a:gd name="connsiteX4" fmla="*/ 0 w 151931"/>
              <a:gd name="connsiteY4" fmla="*/ 0 h 243730"/>
              <a:gd name="connsiteX0" fmla="*/ 0 w 151931"/>
              <a:gd name="connsiteY0" fmla="*/ 0 h 243730"/>
              <a:gd name="connsiteX1" fmla="*/ 151931 w 151931"/>
              <a:gd name="connsiteY1" fmla="*/ 22509 h 243730"/>
              <a:gd name="connsiteX2" fmla="*/ 108204 w 151931"/>
              <a:gd name="connsiteY2" fmla="*/ 243730 h 243730"/>
              <a:gd name="connsiteX3" fmla="*/ 8441 w 151931"/>
              <a:gd name="connsiteY3" fmla="*/ 230967 h 243730"/>
              <a:gd name="connsiteX4" fmla="*/ 0 w 151931"/>
              <a:gd name="connsiteY4" fmla="*/ 0 h 243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931" h="243730">
                <a:moveTo>
                  <a:pt x="0" y="0"/>
                </a:moveTo>
                <a:lnTo>
                  <a:pt x="151931" y="22509"/>
                </a:lnTo>
                <a:lnTo>
                  <a:pt x="108204" y="243730"/>
                </a:lnTo>
                <a:lnTo>
                  <a:pt x="8441" y="230967"/>
                </a:lnTo>
                <a:lnTo>
                  <a:pt x="0" y="0"/>
                </a:lnTo>
                <a:close/>
              </a:path>
            </a:pathLst>
          </a:custGeom>
          <a:noFill/>
          <a:ln>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3123242" y="3319975"/>
            <a:ext cx="151931" cy="253255"/>
          </a:xfrm>
          <a:custGeom>
            <a:avLst/>
            <a:gdLst>
              <a:gd name="connsiteX0" fmla="*/ 0 w 151931"/>
              <a:gd name="connsiteY0" fmla="*/ 0 h 98474"/>
              <a:gd name="connsiteX1" fmla="*/ 151931 w 151931"/>
              <a:gd name="connsiteY1" fmla="*/ 22509 h 98474"/>
              <a:gd name="connsiteX2" fmla="*/ 146304 w 151931"/>
              <a:gd name="connsiteY2" fmla="*/ 98474 h 98474"/>
              <a:gd name="connsiteX3" fmla="*/ 8441 w 151931"/>
              <a:gd name="connsiteY3" fmla="*/ 61898 h 98474"/>
              <a:gd name="connsiteX4" fmla="*/ 0 w 151931"/>
              <a:gd name="connsiteY4" fmla="*/ 0 h 98474"/>
              <a:gd name="connsiteX0" fmla="*/ 0 w 151931"/>
              <a:gd name="connsiteY0" fmla="*/ 0 h 253255"/>
              <a:gd name="connsiteX1" fmla="*/ 151931 w 151931"/>
              <a:gd name="connsiteY1" fmla="*/ 22509 h 253255"/>
              <a:gd name="connsiteX2" fmla="*/ 122492 w 151931"/>
              <a:gd name="connsiteY2" fmla="*/ 253255 h 253255"/>
              <a:gd name="connsiteX3" fmla="*/ 8441 w 151931"/>
              <a:gd name="connsiteY3" fmla="*/ 61898 h 253255"/>
              <a:gd name="connsiteX4" fmla="*/ 0 w 151931"/>
              <a:gd name="connsiteY4" fmla="*/ 0 h 253255"/>
              <a:gd name="connsiteX0" fmla="*/ 0 w 151931"/>
              <a:gd name="connsiteY0" fmla="*/ 0 h 253255"/>
              <a:gd name="connsiteX1" fmla="*/ 151931 w 151931"/>
              <a:gd name="connsiteY1" fmla="*/ 22509 h 253255"/>
              <a:gd name="connsiteX2" fmla="*/ 122492 w 151931"/>
              <a:gd name="connsiteY2" fmla="*/ 253255 h 253255"/>
              <a:gd name="connsiteX3" fmla="*/ 29872 w 151931"/>
              <a:gd name="connsiteY3" fmla="*/ 228585 h 253255"/>
              <a:gd name="connsiteX4" fmla="*/ 0 w 151931"/>
              <a:gd name="connsiteY4" fmla="*/ 0 h 253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931" h="253255">
                <a:moveTo>
                  <a:pt x="0" y="0"/>
                </a:moveTo>
                <a:lnTo>
                  <a:pt x="151931" y="22509"/>
                </a:lnTo>
                <a:lnTo>
                  <a:pt x="122492" y="253255"/>
                </a:lnTo>
                <a:lnTo>
                  <a:pt x="29872" y="228585"/>
                </a:lnTo>
                <a:lnTo>
                  <a:pt x="0" y="0"/>
                </a:lnTo>
                <a:close/>
              </a:path>
            </a:pathLst>
          </a:cu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3481404" y="1807385"/>
            <a:ext cx="130968" cy="145256"/>
          </a:xfrm>
          <a:custGeom>
            <a:avLst/>
            <a:gdLst>
              <a:gd name="connsiteX0" fmla="*/ 16668 w 130968"/>
              <a:gd name="connsiteY0" fmla="*/ 9525 h 145256"/>
              <a:gd name="connsiteX1" fmla="*/ 130968 w 130968"/>
              <a:gd name="connsiteY1" fmla="*/ 0 h 145256"/>
              <a:gd name="connsiteX2" fmla="*/ 130968 w 130968"/>
              <a:gd name="connsiteY2" fmla="*/ 40481 h 145256"/>
              <a:gd name="connsiteX3" fmla="*/ 85725 w 130968"/>
              <a:gd name="connsiteY3" fmla="*/ 42862 h 145256"/>
              <a:gd name="connsiteX4" fmla="*/ 107156 w 130968"/>
              <a:gd name="connsiteY4" fmla="*/ 133350 h 145256"/>
              <a:gd name="connsiteX5" fmla="*/ 0 w 130968"/>
              <a:gd name="connsiteY5" fmla="*/ 145256 h 145256"/>
              <a:gd name="connsiteX6" fmla="*/ 16668 w 130968"/>
              <a:gd name="connsiteY6" fmla="*/ 9525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68" h="145256">
                <a:moveTo>
                  <a:pt x="16668" y="9525"/>
                </a:moveTo>
                <a:lnTo>
                  <a:pt x="130968" y="0"/>
                </a:lnTo>
                <a:lnTo>
                  <a:pt x="130968" y="40481"/>
                </a:lnTo>
                <a:lnTo>
                  <a:pt x="85725" y="42862"/>
                </a:lnTo>
                <a:lnTo>
                  <a:pt x="107156" y="133350"/>
                </a:lnTo>
                <a:lnTo>
                  <a:pt x="0" y="145256"/>
                </a:lnTo>
                <a:lnTo>
                  <a:pt x="16668" y="9525"/>
                </a:ln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3481404" y="1807385"/>
            <a:ext cx="130968" cy="145256"/>
          </a:xfrm>
          <a:custGeom>
            <a:avLst/>
            <a:gdLst>
              <a:gd name="connsiteX0" fmla="*/ 16668 w 130968"/>
              <a:gd name="connsiteY0" fmla="*/ 9525 h 145256"/>
              <a:gd name="connsiteX1" fmla="*/ 130968 w 130968"/>
              <a:gd name="connsiteY1" fmla="*/ 0 h 145256"/>
              <a:gd name="connsiteX2" fmla="*/ 130968 w 130968"/>
              <a:gd name="connsiteY2" fmla="*/ 40481 h 145256"/>
              <a:gd name="connsiteX3" fmla="*/ 85725 w 130968"/>
              <a:gd name="connsiteY3" fmla="*/ 42862 h 145256"/>
              <a:gd name="connsiteX4" fmla="*/ 107156 w 130968"/>
              <a:gd name="connsiteY4" fmla="*/ 133350 h 145256"/>
              <a:gd name="connsiteX5" fmla="*/ 0 w 130968"/>
              <a:gd name="connsiteY5" fmla="*/ 145256 h 145256"/>
              <a:gd name="connsiteX6" fmla="*/ 16668 w 130968"/>
              <a:gd name="connsiteY6" fmla="*/ 9525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68" h="145256">
                <a:moveTo>
                  <a:pt x="16668" y="9525"/>
                </a:moveTo>
                <a:lnTo>
                  <a:pt x="130968" y="0"/>
                </a:lnTo>
                <a:lnTo>
                  <a:pt x="130968" y="40481"/>
                </a:lnTo>
                <a:lnTo>
                  <a:pt x="85725" y="42862"/>
                </a:lnTo>
                <a:lnTo>
                  <a:pt x="107156" y="133350"/>
                </a:lnTo>
                <a:lnTo>
                  <a:pt x="0" y="145256"/>
                </a:lnTo>
                <a:lnTo>
                  <a:pt x="16668" y="9525"/>
                </a:lnTo>
                <a:close/>
              </a:path>
            </a:pathLst>
          </a:cu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3521885" y="1421622"/>
            <a:ext cx="123825" cy="240507"/>
          </a:xfrm>
          <a:custGeom>
            <a:avLst/>
            <a:gdLst>
              <a:gd name="connsiteX0" fmla="*/ 0 w 123825"/>
              <a:gd name="connsiteY0" fmla="*/ 240507 h 240507"/>
              <a:gd name="connsiteX1" fmla="*/ 92869 w 123825"/>
              <a:gd name="connsiteY1" fmla="*/ 233363 h 240507"/>
              <a:gd name="connsiteX2" fmla="*/ 85725 w 123825"/>
              <a:gd name="connsiteY2" fmla="*/ 166688 h 240507"/>
              <a:gd name="connsiteX3" fmla="*/ 123825 w 123825"/>
              <a:gd name="connsiteY3" fmla="*/ 157163 h 240507"/>
              <a:gd name="connsiteX4" fmla="*/ 116681 w 123825"/>
              <a:gd name="connsiteY4" fmla="*/ 0 h 240507"/>
              <a:gd name="connsiteX5" fmla="*/ 21431 w 123825"/>
              <a:gd name="connsiteY5" fmla="*/ 11907 h 240507"/>
              <a:gd name="connsiteX6" fmla="*/ 0 w 123825"/>
              <a:gd name="connsiteY6" fmla="*/ 240507 h 240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25" h="240507">
                <a:moveTo>
                  <a:pt x="0" y="240507"/>
                </a:moveTo>
                <a:lnTo>
                  <a:pt x="92869" y="233363"/>
                </a:lnTo>
                <a:lnTo>
                  <a:pt x="85725" y="166688"/>
                </a:lnTo>
                <a:lnTo>
                  <a:pt x="123825" y="157163"/>
                </a:lnTo>
                <a:lnTo>
                  <a:pt x="116681" y="0"/>
                </a:lnTo>
                <a:lnTo>
                  <a:pt x="21431" y="11907"/>
                </a:lnTo>
                <a:lnTo>
                  <a:pt x="0" y="240507"/>
                </a:ln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3521884" y="1421622"/>
            <a:ext cx="123825" cy="240507"/>
          </a:xfrm>
          <a:custGeom>
            <a:avLst/>
            <a:gdLst>
              <a:gd name="connsiteX0" fmla="*/ 0 w 123825"/>
              <a:gd name="connsiteY0" fmla="*/ 240507 h 240507"/>
              <a:gd name="connsiteX1" fmla="*/ 92869 w 123825"/>
              <a:gd name="connsiteY1" fmla="*/ 233363 h 240507"/>
              <a:gd name="connsiteX2" fmla="*/ 85725 w 123825"/>
              <a:gd name="connsiteY2" fmla="*/ 166688 h 240507"/>
              <a:gd name="connsiteX3" fmla="*/ 123825 w 123825"/>
              <a:gd name="connsiteY3" fmla="*/ 157163 h 240507"/>
              <a:gd name="connsiteX4" fmla="*/ 116681 w 123825"/>
              <a:gd name="connsiteY4" fmla="*/ 0 h 240507"/>
              <a:gd name="connsiteX5" fmla="*/ 21431 w 123825"/>
              <a:gd name="connsiteY5" fmla="*/ 11907 h 240507"/>
              <a:gd name="connsiteX6" fmla="*/ 0 w 123825"/>
              <a:gd name="connsiteY6" fmla="*/ 240507 h 240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25" h="240507">
                <a:moveTo>
                  <a:pt x="0" y="240507"/>
                </a:moveTo>
                <a:lnTo>
                  <a:pt x="92869" y="233363"/>
                </a:lnTo>
                <a:lnTo>
                  <a:pt x="85725" y="166688"/>
                </a:lnTo>
                <a:lnTo>
                  <a:pt x="123825" y="157163"/>
                </a:lnTo>
                <a:lnTo>
                  <a:pt x="116681" y="0"/>
                </a:lnTo>
                <a:lnTo>
                  <a:pt x="21431" y="11907"/>
                </a:lnTo>
                <a:lnTo>
                  <a:pt x="0" y="240507"/>
                </a:lnTo>
                <a:close/>
              </a:path>
            </a:pathLst>
          </a:cu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 descr="Preliminary Issues and Opportunities LEGEND.jpg"/>
          <p:cNvPicPr>
            <a:picLocks noChangeAspect="1"/>
          </p:cNvPicPr>
          <p:nvPr/>
        </p:nvPicPr>
        <p:blipFill>
          <a:blip r:embed="rId2" cstate="print"/>
          <a:srcRect t="16803" r="17241" b="57993"/>
          <a:stretch>
            <a:fillRect/>
          </a:stretch>
        </p:blipFill>
        <p:spPr bwMode="auto">
          <a:xfrm>
            <a:off x="5532120" y="3797513"/>
            <a:ext cx="3520440" cy="777240"/>
          </a:xfrm>
          <a:prstGeom prst="rect">
            <a:avLst/>
          </a:prstGeom>
          <a:noFill/>
          <a:ln w="9525">
            <a:noFill/>
            <a:miter lim="800000"/>
            <a:headEnd/>
            <a:tailEnd/>
          </a:ln>
        </p:spPr>
      </p:pic>
      <p:pic>
        <p:nvPicPr>
          <p:cNvPr id="2051" name="Picture 5" descr="Suggested Proposals and Recommendations.jpg"/>
          <p:cNvPicPr>
            <a:picLocks noChangeAspect="1"/>
          </p:cNvPicPr>
          <p:nvPr/>
        </p:nvPicPr>
        <p:blipFill>
          <a:blip r:embed="rId3" cstate="print"/>
          <a:srcRect/>
          <a:stretch>
            <a:fillRect/>
          </a:stretch>
        </p:blipFill>
        <p:spPr bwMode="auto">
          <a:xfrm>
            <a:off x="2" y="0"/>
            <a:ext cx="5354003" cy="7772400"/>
          </a:xfrm>
          <a:prstGeom prst="rect">
            <a:avLst/>
          </a:prstGeom>
          <a:noFill/>
          <a:ln w="9525">
            <a:noFill/>
            <a:miter lim="800000"/>
            <a:headEnd/>
            <a:tailEnd/>
          </a:ln>
        </p:spPr>
      </p:pic>
      <p:sp>
        <p:nvSpPr>
          <p:cNvPr id="7" name="TextBox 6"/>
          <p:cNvSpPr txBox="1"/>
          <p:nvPr/>
        </p:nvSpPr>
        <p:spPr>
          <a:xfrm>
            <a:off x="5532120" y="160146"/>
            <a:ext cx="4358640" cy="1318168"/>
          </a:xfrm>
          <a:prstGeom prst="rect">
            <a:avLst/>
          </a:prstGeom>
          <a:noFill/>
        </p:spPr>
        <p:txBody>
          <a:bodyPr lIns="101455" tIns="50730" rIns="101455" bIns="50730">
            <a:spAutoFit/>
          </a:bodyPr>
          <a:lstStyle/>
          <a:p>
            <a:pPr algn="ctr" fontAlgn="auto">
              <a:spcBef>
                <a:spcPts val="0"/>
              </a:spcBef>
              <a:spcAft>
                <a:spcPts val="0"/>
              </a:spcAft>
              <a:defRPr/>
            </a:pPr>
            <a:r>
              <a:rPr lang="en-US" sz="2300" b="1" dirty="0">
                <a:solidFill>
                  <a:prstClr val="black"/>
                </a:solidFill>
                <a:latin typeface="Calibri"/>
              </a:rPr>
              <a:t>North Chenango </a:t>
            </a:r>
            <a:r>
              <a:rPr lang="en-US" sz="2300" b="1" dirty="0" smtClean="0">
                <a:solidFill>
                  <a:prstClr val="black"/>
                </a:solidFill>
                <a:latin typeface="Calibri"/>
              </a:rPr>
              <a:t>River Corridor</a:t>
            </a:r>
            <a:endParaRPr lang="en-US" sz="2300" b="1" dirty="0">
              <a:solidFill>
                <a:prstClr val="black"/>
              </a:solidFill>
              <a:latin typeface="Calibri"/>
            </a:endParaRPr>
          </a:p>
          <a:p>
            <a:pPr algn="ctr" fontAlgn="auto">
              <a:spcBef>
                <a:spcPts val="0"/>
              </a:spcBef>
              <a:spcAft>
                <a:spcPts val="0"/>
              </a:spcAft>
              <a:defRPr/>
            </a:pPr>
            <a:r>
              <a:rPr lang="en-US" sz="2000" b="1" dirty="0">
                <a:solidFill>
                  <a:prstClr val="black"/>
                </a:solidFill>
                <a:latin typeface="Calibri"/>
              </a:rPr>
              <a:t>Brownfield Opportunity Area</a:t>
            </a:r>
          </a:p>
          <a:p>
            <a:pPr algn="ctr" fontAlgn="auto">
              <a:spcBef>
                <a:spcPts val="0"/>
              </a:spcBef>
              <a:spcAft>
                <a:spcPts val="0"/>
              </a:spcAft>
              <a:defRPr/>
            </a:pPr>
            <a:r>
              <a:rPr lang="en-US" sz="1800" b="1" i="1" dirty="0">
                <a:solidFill>
                  <a:prstClr val="black">
                    <a:lumMod val="50000"/>
                    <a:lumOff val="50000"/>
                  </a:prstClr>
                </a:solidFill>
                <a:latin typeface="Calibri"/>
              </a:rPr>
              <a:t>Suggested Proposals </a:t>
            </a:r>
            <a:r>
              <a:rPr lang="en-US" sz="1800" b="1" i="1" dirty="0" smtClean="0">
                <a:solidFill>
                  <a:prstClr val="black">
                    <a:lumMod val="50000"/>
                    <a:lumOff val="50000"/>
                  </a:prstClr>
                </a:solidFill>
                <a:latin typeface="Calibri"/>
              </a:rPr>
              <a:t>and Recommendations</a:t>
            </a:r>
            <a:endParaRPr lang="en-US" sz="1800" b="1" i="1" dirty="0">
              <a:solidFill>
                <a:prstClr val="black">
                  <a:lumMod val="50000"/>
                  <a:lumOff val="50000"/>
                </a:prstClr>
              </a:solidFill>
              <a:latin typeface="Calibri"/>
            </a:endParaRPr>
          </a:p>
        </p:txBody>
      </p:sp>
      <p:pic>
        <p:nvPicPr>
          <p:cNvPr id="30" name="Picture 29" descr="Interchange.tif"/>
          <p:cNvPicPr>
            <a:picLocks noChangeAspect="1"/>
          </p:cNvPicPr>
          <p:nvPr/>
        </p:nvPicPr>
        <p:blipFill>
          <a:blip r:embed="rId4" cstate="print"/>
          <a:srcRect/>
          <a:stretch>
            <a:fillRect/>
          </a:stretch>
        </p:blipFill>
        <p:spPr bwMode="auto">
          <a:xfrm>
            <a:off x="2098998" y="768286"/>
            <a:ext cx="3150235" cy="3067579"/>
          </a:xfrm>
          <a:prstGeom prst="rect">
            <a:avLst/>
          </a:prstGeom>
          <a:noFill/>
          <a:ln w="9525">
            <a:noFill/>
            <a:miter lim="800000"/>
            <a:headEnd/>
            <a:tailEnd/>
          </a:ln>
        </p:spPr>
      </p:pic>
      <p:sp>
        <p:nvSpPr>
          <p:cNvPr id="66" name="TextBox 65"/>
          <p:cNvSpPr txBox="1"/>
          <p:nvPr/>
        </p:nvSpPr>
        <p:spPr>
          <a:xfrm>
            <a:off x="5454502" y="2966484"/>
            <a:ext cx="4253024" cy="707886"/>
          </a:xfrm>
          <a:prstGeom prst="rect">
            <a:avLst/>
          </a:prstGeom>
          <a:noFill/>
        </p:spPr>
        <p:txBody>
          <a:bodyPr wrap="square" rtlCol="0">
            <a:spAutoFit/>
          </a:bodyPr>
          <a:lstStyle/>
          <a:p>
            <a:r>
              <a:rPr lang="en-US" sz="2000" dirty="0" smtClean="0">
                <a:solidFill>
                  <a:prstClr val="black"/>
                </a:solidFill>
                <a:latin typeface="Calibri"/>
              </a:rPr>
              <a:t>Incorporate “Complete Streets” concepts consistent with City Code</a:t>
            </a:r>
            <a:endParaRPr lang="en-US" sz="2000" dirty="0"/>
          </a:p>
        </p:txBody>
      </p:sp>
      <p:sp>
        <p:nvSpPr>
          <p:cNvPr id="39" name="Rectangle 38"/>
          <p:cNvSpPr/>
          <p:nvPr/>
        </p:nvSpPr>
        <p:spPr>
          <a:xfrm>
            <a:off x="5448300" y="1899921"/>
            <a:ext cx="4442460" cy="1025781"/>
          </a:xfrm>
          <a:prstGeom prst="rect">
            <a:avLst/>
          </a:prstGeom>
        </p:spPr>
        <p:txBody>
          <a:bodyPr lIns="101455" tIns="50730" rIns="101455" bIns="50730">
            <a:spAutoFit/>
          </a:bodyPr>
          <a:lstStyle/>
          <a:p>
            <a:pPr algn="ctr" fontAlgn="auto">
              <a:spcBef>
                <a:spcPts val="0"/>
              </a:spcBef>
              <a:spcAft>
                <a:spcPts val="0"/>
              </a:spcAft>
              <a:defRPr/>
            </a:pPr>
            <a:r>
              <a:rPr lang="en-US" sz="2000" b="1" dirty="0">
                <a:solidFill>
                  <a:prstClr val="black"/>
                </a:solidFill>
                <a:latin typeface="Calibri"/>
              </a:rPr>
              <a:t>Connectivity and </a:t>
            </a:r>
            <a:r>
              <a:rPr lang="en-US" sz="2000" b="1" dirty="0" smtClean="0">
                <a:solidFill>
                  <a:prstClr val="black"/>
                </a:solidFill>
                <a:latin typeface="Calibri"/>
              </a:rPr>
              <a:t>Streetscape</a:t>
            </a:r>
          </a:p>
          <a:p>
            <a:pPr algn="ctr" fontAlgn="auto">
              <a:spcBef>
                <a:spcPts val="0"/>
              </a:spcBef>
              <a:spcAft>
                <a:spcPts val="0"/>
              </a:spcAft>
              <a:defRPr/>
            </a:pPr>
            <a:endParaRPr lang="en-US" sz="2000" b="1" dirty="0" smtClean="0">
              <a:solidFill>
                <a:prstClr val="black"/>
              </a:solidFill>
              <a:latin typeface="Calibri"/>
            </a:endParaRPr>
          </a:p>
          <a:p>
            <a:pPr fontAlgn="auto">
              <a:spcBef>
                <a:spcPts val="0"/>
              </a:spcBef>
              <a:spcAft>
                <a:spcPts val="0"/>
              </a:spcAft>
              <a:defRPr/>
            </a:pPr>
            <a:r>
              <a:rPr lang="en-US" sz="2000" dirty="0" smtClean="0">
                <a:solidFill>
                  <a:prstClr val="black"/>
                </a:solidFill>
                <a:latin typeface="Calibri"/>
              </a:rPr>
              <a:t>Current roadway improvements</a:t>
            </a:r>
            <a:endParaRPr lang="en-US" sz="2000" dirty="0">
              <a:solidFill>
                <a:prstClr val="black"/>
              </a:solidFill>
              <a:latin typeface="Calibri"/>
            </a:endParaRPr>
          </a:p>
        </p:txBody>
      </p:sp>
      <p:sp>
        <p:nvSpPr>
          <p:cNvPr id="204" name="Rectangle 203"/>
          <p:cNvSpPr/>
          <p:nvPr/>
        </p:nvSpPr>
        <p:spPr>
          <a:xfrm>
            <a:off x="5441676" y="1893297"/>
            <a:ext cx="4442460" cy="1025781"/>
          </a:xfrm>
          <a:prstGeom prst="rect">
            <a:avLst/>
          </a:prstGeom>
          <a:solidFill>
            <a:schemeClr val="bg1"/>
          </a:solidFill>
        </p:spPr>
        <p:txBody>
          <a:bodyPr lIns="101455" tIns="50730" rIns="101455" bIns="50730">
            <a:spAutoFit/>
          </a:bodyPr>
          <a:lstStyle/>
          <a:p>
            <a:pPr algn="ctr" fontAlgn="auto">
              <a:spcBef>
                <a:spcPts val="0"/>
              </a:spcBef>
              <a:spcAft>
                <a:spcPts val="0"/>
              </a:spcAft>
              <a:defRPr/>
            </a:pPr>
            <a:r>
              <a:rPr lang="en-US" sz="2000" b="1" dirty="0">
                <a:solidFill>
                  <a:prstClr val="black"/>
                </a:solidFill>
                <a:latin typeface="Calibri"/>
              </a:rPr>
              <a:t>Connectivity and </a:t>
            </a:r>
            <a:r>
              <a:rPr lang="en-US" sz="2000" b="1" dirty="0" smtClean="0">
                <a:solidFill>
                  <a:prstClr val="black"/>
                </a:solidFill>
                <a:latin typeface="Calibri"/>
              </a:rPr>
              <a:t>Streetscape</a:t>
            </a:r>
          </a:p>
          <a:p>
            <a:pPr fontAlgn="auto">
              <a:spcBef>
                <a:spcPts val="0"/>
              </a:spcBef>
              <a:spcAft>
                <a:spcPts val="0"/>
              </a:spcAft>
              <a:defRPr/>
            </a:pPr>
            <a:r>
              <a:rPr lang="en-US" sz="2000" dirty="0" smtClean="0">
                <a:solidFill>
                  <a:prstClr val="black"/>
                </a:solidFill>
                <a:latin typeface="Calibri"/>
              </a:rPr>
              <a:t>Proposed roadway and circulation improvements</a:t>
            </a:r>
            <a:endParaRPr lang="en-US" sz="2000" dirty="0">
              <a:solidFill>
                <a:prstClr val="black"/>
              </a:solidFill>
              <a:latin typeface="Calibri"/>
            </a:endParaRPr>
          </a:p>
        </p:txBody>
      </p:sp>
      <p:grpSp>
        <p:nvGrpSpPr>
          <p:cNvPr id="13" name="Group 54"/>
          <p:cNvGrpSpPr>
            <a:grpSpLocks/>
          </p:cNvGrpSpPr>
          <p:nvPr/>
        </p:nvGrpSpPr>
        <p:grpSpPr bwMode="auto">
          <a:xfrm>
            <a:off x="5418619" y="5268015"/>
            <a:ext cx="4639786" cy="2408847"/>
            <a:chOff x="4926013" y="4648200"/>
            <a:chExt cx="4217987" cy="2125453"/>
          </a:xfrm>
        </p:grpSpPr>
        <p:grpSp>
          <p:nvGrpSpPr>
            <p:cNvPr id="14" name="Group 34"/>
            <p:cNvGrpSpPr>
              <a:grpSpLocks/>
            </p:cNvGrpSpPr>
            <p:nvPr/>
          </p:nvGrpSpPr>
          <p:grpSpPr bwMode="auto">
            <a:xfrm>
              <a:off x="4926013" y="4648200"/>
              <a:ext cx="4217987" cy="2119312"/>
              <a:chOff x="4926805" y="4021180"/>
              <a:chExt cx="4217195" cy="2118973"/>
            </a:xfrm>
          </p:grpSpPr>
          <p:pic>
            <p:nvPicPr>
              <p:cNvPr id="2076" name="Picture 27" descr="legend 1.jpg"/>
              <p:cNvPicPr>
                <a:picLocks noChangeAspect="1"/>
              </p:cNvPicPr>
              <p:nvPr/>
            </p:nvPicPr>
            <p:blipFill>
              <a:blip r:embed="rId5" cstate="print"/>
              <a:srcRect/>
              <a:stretch>
                <a:fillRect/>
              </a:stretch>
            </p:blipFill>
            <p:spPr bwMode="auto">
              <a:xfrm>
                <a:off x="4926805" y="4021180"/>
                <a:ext cx="3909545" cy="1408760"/>
              </a:xfrm>
              <a:prstGeom prst="rect">
                <a:avLst/>
              </a:prstGeom>
              <a:noFill/>
              <a:ln w="9525">
                <a:noFill/>
                <a:miter lim="800000"/>
                <a:headEnd/>
                <a:tailEnd/>
              </a:ln>
            </p:spPr>
          </p:pic>
          <p:pic>
            <p:nvPicPr>
              <p:cNvPr id="2077" name="Picture 28" descr="legend 2.jpg"/>
              <p:cNvPicPr>
                <a:picLocks noChangeAspect="1"/>
              </p:cNvPicPr>
              <p:nvPr/>
            </p:nvPicPr>
            <p:blipFill>
              <a:blip r:embed="rId6" cstate="print"/>
              <a:srcRect b="51727"/>
              <a:stretch>
                <a:fillRect/>
              </a:stretch>
            </p:blipFill>
            <p:spPr bwMode="auto">
              <a:xfrm>
                <a:off x="4944653" y="5462016"/>
                <a:ext cx="2054352" cy="673864"/>
              </a:xfrm>
              <a:prstGeom prst="rect">
                <a:avLst/>
              </a:prstGeom>
              <a:noFill/>
              <a:ln w="9525">
                <a:noFill/>
                <a:miter lim="800000"/>
                <a:headEnd/>
                <a:tailEnd/>
              </a:ln>
            </p:spPr>
          </p:pic>
          <p:pic>
            <p:nvPicPr>
              <p:cNvPr id="2078" name="Picture 33" descr="legend 2.jpg"/>
              <p:cNvPicPr>
                <a:picLocks noChangeAspect="1"/>
              </p:cNvPicPr>
              <p:nvPr/>
            </p:nvPicPr>
            <p:blipFill>
              <a:blip r:embed="rId6" cstate="print"/>
              <a:srcRect t="45824"/>
              <a:stretch>
                <a:fillRect/>
              </a:stretch>
            </p:blipFill>
            <p:spPr bwMode="auto">
              <a:xfrm>
                <a:off x="7089648" y="5383850"/>
                <a:ext cx="2054352" cy="756303"/>
              </a:xfrm>
              <a:prstGeom prst="rect">
                <a:avLst/>
              </a:prstGeom>
              <a:noFill/>
              <a:ln w="9525">
                <a:noFill/>
                <a:miter lim="800000"/>
                <a:headEnd/>
                <a:tailEnd/>
              </a:ln>
            </p:spPr>
          </p:pic>
        </p:grpSp>
        <p:sp>
          <p:nvSpPr>
            <p:cNvPr id="2075" name="TextBox 51"/>
            <p:cNvSpPr txBox="1">
              <a:spLocks noChangeArrowheads="1"/>
            </p:cNvSpPr>
            <p:nvPr/>
          </p:nvSpPr>
          <p:spPr bwMode="auto">
            <a:xfrm>
              <a:off x="7467600" y="6597134"/>
              <a:ext cx="990600" cy="176519"/>
            </a:xfrm>
            <a:prstGeom prst="rect">
              <a:avLst/>
            </a:prstGeom>
            <a:noFill/>
            <a:ln w="9525">
              <a:noFill/>
              <a:miter lim="800000"/>
              <a:headEnd/>
              <a:tailEnd/>
            </a:ln>
          </p:spPr>
          <p:txBody>
            <a:bodyPr>
              <a:spAutoFit/>
            </a:bodyPr>
            <a:lstStyle/>
            <a:p>
              <a:r>
                <a:rPr lang="en-US" sz="700" dirty="0" smtClean="0">
                  <a:solidFill>
                    <a:prstClr val="black"/>
                  </a:solidFill>
                </a:rPr>
                <a:t>(approximate location)</a:t>
              </a:r>
            </a:p>
          </p:txBody>
        </p:sp>
      </p:grpSp>
      <p:grpSp>
        <p:nvGrpSpPr>
          <p:cNvPr id="5" name="red yellow lines"/>
          <p:cNvGrpSpPr/>
          <p:nvPr/>
        </p:nvGrpSpPr>
        <p:grpSpPr>
          <a:xfrm>
            <a:off x="3481404" y="1421622"/>
            <a:ext cx="164306" cy="531019"/>
            <a:chOff x="3481404" y="1421622"/>
            <a:chExt cx="164306" cy="531019"/>
          </a:xfrm>
        </p:grpSpPr>
        <p:sp>
          <p:nvSpPr>
            <p:cNvPr id="54" name="Freeform 53"/>
            <p:cNvSpPr/>
            <p:nvPr/>
          </p:nvSpPr>
          <p:spPr>
            <a:xfrm>
              <a:off x="3481404" y="1807385"/>
              <a:ext cx="130968" cy="145256"/>
            </a:xfrm>
            <a:custGeom>
              <a:avLst/>
              <a:gdLst>
                <a:gd name="connsiteX0" fmla="*/ 16668 w 130968"/>
                <a:gd name="connsiteY0" fmla="*/ 9525 h 145256"/>
                <a:gd name="connsiteX1" fmla="*/ 130968 w 130968"/>
                <a:gd name="connsiteY1" fmla="*/ 0 h 145256"/>
                <a:gd name="connsiteX2" fmla="*/ 130968 w 130968"/>
                <a:gd name="connsiteY2" fmla="*/ 40481 h 145256"/>
                <a:gd name="connsiteX3" fmla="*/ 85725 w 130968"/>
                <a:gd name="connsiteY3" fmla="*/ 42862 h 145256"/>
                <a:gd name="connsiteX4" fmla="*/ 107156 w 130968"/>
                <a:gd name="connsiteY4" fmla="*/ 133350 h 145256"/>
                <a:gd name="connsiteX5" fmla="*/ 0 w 130968"/>
                <a:gd name="connsiteY5" fmla="*/ 145256 h 145256"/>
                <a:gd name="connsiteX6" fmla="*/ 16668 w 130968"/>
                <a:gd name="connsiteY6" fmla="*/ 9525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68" h="145256">
                  <a:moveTo>
                    <a:pt x="16668" y="9525"/>
                  </a:moveTo>
                  <a:lnTo>
                    <a:pt x="130968" y="0"/>
                  </a:lnTo>
                  <a:lnTo>
                    <a:pt x="130968" y="40481"/>
                  </a:lnTo>
                  <a:lnTo>
                    <a:pt x="85725" y="42862"/>
                  </a:lnTo>
                  <a:lnTo>
                    <a:pt x="107156" y="133350"/>
                  </a:lnTo>
                  <a:lnTo>
                    <a:pt x="0" y="145256"/>
                  </a:lnTo>
                  <a:lnTo>
                    <a:pt x="16668" y="9525"/>
                  </a:ln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3481404" y="1807385"/>
              <a:ext cx="130968" cy="145256"/>
            </a:xfrm>
            <a:custGeom>
              <a:avLst/>
              <a:gdLst>
                <a:gd name="connsiteX0" fmla="*/ 16668 w 130968"/>
                <a:gd name="connsiteY0" fmla="*/ 9525 h 145256"/>
                <a:gd name="connsiteX1" fmla="*/ 130968 w 130968"/>
                <a:gd name="connsiteY1" fmla="*/ 0 h 145256"/>
                <a:gd name="connsiteX2" fmla="*/ 130968 w 130968"/>
                <a:gd name="connsiteY2" fmla="*/ 40481 h 145256"/>
                <a:gd name="connsiteX3" fmla="*/ 85725 w 130968"/>
                <a:gd name="connsiteY3" fmla="*/ 42862 h 145256"/>
                <a:gd name="connsiteX4" fmla="*/ 107156 w 130968"/>
                <a:gd name="connsiteY4" fmla="*/ 133350 h 145256"/>
                <a:gd name="connsiteX5" fmla="*/ 0 w 130968"/>
                <a:gd name="connsiteY5" fmla="*/ 145256 h 145256"/>
                <a:gd name="connsiteX6" fmla="*/ 16668 w 130968"/>
                <a:gd name="connsiteY6" fmla="*/ 9525 h 14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68" h="145256">
                  <a:moveTo>
                    <a:pt x="16668" y="9525"/>
                  </a:moveTo>
                  <a:lnTo>
                    <a:pt x="130968" y="0"/>
                  </a:lnTo>
                  <a:lnTo>
                    <a:pt x="130968" y="40481"/>
                  </a:lnTo>
                  <a:lnTo>
                    <a:pt x="85725" y="42862"/>
                  </a:lnTo>
                  <a:lnTo>
                    <a:pt x="107156" y="133350"/>
                  </a:lnTo>
                  <a:lnTo>
                    <a:pt x="0" y="145256"/>
                  </a:lnTo>
                  <a:lnTo>
                    <a:pt x="16668" y="9525"/>
                  </a:lnTo>
                  <a:close/>
                </a:path>
              </a:pathLst>
            </a:cu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3521885" y="1421622"/>
              <a:ext cx="123825" cy="240507"/>
            </a:xfrm>
            <a:custGeom>
              <a:avLst/>
              <a:gdLst>
                <a:gd name="connsiteX0" fmla="*/ 0 w 123825"/>
                <a:gd name="connsiteY0" fmla="*/ 240507 h 240507"/>
                <a:gd name="connsiteX1" fmla="*/ 92869 w 123825"/>
                <a:gd name="connsiteY1" fmla="*/ 233363 h 240507"/>
                <a:gd name="connsiteX2" fmla="*/ 85725 w 123825"/>
                <a:gd name="connsiteY2" fmla="*/ 166688 h 240507"/>
                <a:gd name="connsiteX3" fmla="*/ 123825 w 123825"/>
                <a:gd name="connsiteY3" fmla="*/ 157163 h 240507"/>
                <a:gd name="connsiteX4" fmla="*/ 116681 w 123825"/>
                <a:gd name="connsiteY4" fmla="*/ 0 h 240507"/>
                <a:gd name="connsiteX5" fmla="*/ 21431 w 123825"/>
                <a:gd name="connsiteY5" fmla="*/ 11907 h 240507"/>
                <a:gd name="connsiteX6" fmla="*/ 0 w 123825"/>
                <a:gd name="connsiteY6" fmla="*/ 240507 h 240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25" h="240507">
                  <a:moveTo>
                    <a:pt x="0" y="240507"/>
                  </a:moveTo>
                  <a:lnTo>
                    <a:pt x="92869" y="233363"/>
                  </a:lnTo>
                  <a:lnTo>
                    <a:pt x="85725" y="166688"/>
                  </a:lnTo>
                  <a:lnTo>
                    <a:pt x="123825" y="157163"/>
                  </a:lnTo>
                  <a:lnTo>
                    <a:pt x="116681" y="0"/>
                  </a:lnTo>
                  <a:lnTo>
                    <a:pt x="21431" y="11907"/>
                  </a:lnTo>
                  <a:lnTo>
                    <a:pt x="0" y="240507"/>
                  </a:ln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a:off x="3521884" y="1421622"/>
              <a:ext cx="123825" cy="240507"/>
            </a:xfrm>
            <a:custGeom>
              <a:avLst/>
              <a:gdLst>
                <a:gd name="connsiteX0" fmla="*/ 0 w 123825"/>
                <a:gd name="connsiteY0" fmla="*/ 240507 h 240507"/>
                <a:gd name="connsiteX1" fmla="*/ 92869 w 123825"/>
                <a:gd name="connsiteY1" fmla="*/ 233363 h 240507"/>
                <a:gd name="connsiteX2" fmla="*/ 85725 w 123825"/>
                <a:gd name="connsiteY2" fmla="*/ 166688 h 240507"/>
                <a:gd name="connsiteX3" fmla="*/ 123825 w 123825"/>
                <a:gd name="connsiteY3" fmla="*/ 157163 h 240507"/>
                <a:gd name="connsiteX4" fmla="*/ 116681 w 123825"/>
                <a:gd name="connsiteY4" fmla="*/ 0 h 240507"/>
                <a:gd name="connsiteX5" fmla="*/ 21431 w 123825"/>
                <a:gd name="connsiteY5" fmla="*/ 11907 h 240507"/>
                <a:gd name="connsiteX6" fmla="*/ 0 w 123825"/>
                <a:gd name="connsiteY6" fmla="*/ 240507 h 240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25" h="240507">
                  <a:moveTo>
                    <a:pt x="0" y="240507"/>
                  </a:moveTo>
                  <a:lnTo>
                    <a:pt x="92869" y="233363"/>
                  </a:lnTo>
                  <a:lnTo>
                    <a:pt x="85725" y="166688"/>
                  </a:lnTo>
                  <a:lnTo>
                    <a:pt x="123825" y="157163"/>
                  </a:lnTo>
                  <a:lnTo>
                    <a:pt x="116681" y="0"/>
                  </a:lnTo>
                  <a:lnTo>
                    <a:pt x="21431" y="11907"/>
                  </a:lnTo>
                  <a:lnTo>
                    <a:pt x="0" y="240507"/>
                  </a:lnTo>
                  <a:close/>
                </a:path>
              </a:pathLst>
            </a:cu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Green Trail"/>
          <p:cNvSpPr/>
          <p:nvPr/>
        </p:nvSpPr>
        <p:spPr>
          <a:xfrm>
            <a:off x="312611" y="2362200"/>
            <a:ext cx="2735389" cy="5057605"/>
          </a:xfrm>
          <a:custGeom>
            <a:avLst/>
            <a:gdLst>
              <a:gd name="connsiteX0" fmla="*/ 1772702 w 1772702"/>
              <a:gd name="connsiteY0" fmla="*/ 0 h 3792235"/>
              <a:gd name="connsiteX1" fmla="*/ 1587578 w 1772702"/>
              <a:gd name="connsiteY1" fmla="*/ 600250 h 3792235"/>
              <a:gd name="connsiteX2" fmla="*/ 684398 w 1772702"/>
              <a:gd name="connsiteY2" fmla="*/ 1957825 h 3792235"/>
              <a:gd name="connsiteX3" fmla="*/ 504883 w 1772702"/>
              <a:gd name="connsiteY3" fmla="*/ 2748809 h 3792235"/>
              <a:gd name="connsiteX4" fmla="*/ 291710 w 1772702"/>
              <a:gd name="connsiteY4" fmla="*/ 2703931 h 3792235"/>
              <a:gd name="connsiteX5" fmla="*/ 0 w 1772702"/>
              <a:gd name="connsiteY5" fmla="*/ 3102228 h 3792235"/>
              <a:gd name="connsiteX6" fmla="*/ 0 w 1772702"/>
              <a:gd name="connsiteY6" fmla="*/ 3792235 h 3792235"/>
              <a:gd name="connsiteX7" fmla="*/ 16829 w 1772702"/>
              <a:gd name="connsiteY7" fmla="*/ 3781016 h 3792235"/>
              <a:gd name="connsiteX0" fmla="*/ 1931953 w 1931953"/>
              <a:gd name="connsiteY0" fmla="*/ 0 h 4395007"/>
              <a:gd name="connsiteX1" fmla="*/ 1587578 w 1931953"/>
              <a:gd name="connsiteY1" fmla="*/ 1203022 h 4395007"/>
              <a:gd name="connsiteX2" fmla="*/ 684398 w 1931953"/>
              <a:gd name="connsiteY2" fmla="*/ 2560597 h 4395007"/>
              <a:gd name="connsiteX3" fmla="*/ 504883 w 1931953"/>
              <a:gd name="connsiteY3" fmla="*/ 3351581 h 4395007"/>
              <a:gd name="connsiteX4" fmla="*/ 291710 w 1931953"/>
              <a:gd name="connsiteY4" fmla="*/ 3306703 h 4395007"/>
              <a:gd name="connsiteX5" fmla="*/ 0 w 1931953"/>
              <a:gd name="connsiteY5" fmla="*/ 3705000 h 4395007"/>
              <a:gd name="connsiteX6" fmla="*/ 0 w 1931953"/>
              <a:gd name="connsiteY6" fmla="*/ 4395007 h 4395007"/>
              <a:gd name="connsiteX7" fmla="*/ 16829 w 1931953"/>
              <a:gd name="connsiteY7" fmla="*/ 4383788 h 4395007"/>
              <a:gd name="connsiteX0" fmla="*/ 1931953 w 1931953"/>
              <a:gd name="connsiteY0" fmla="*/ 0 h 4395007"/>
              <a:gd name="connsiteX1" fmla="*/ 1811129 w 1931953"/>
              <a:gd name="connsiteY1" fmla="*/ 406241 h 4395007"/>
              <a:gd name="connsiteX2" fmla="*/ 1587578 w 1931953"/>
              <a:gd name="connsiteY2" fmla="*/ 1203022 h 4395007"/>
              <a:gd name="connsiteX3" fmla="*/ 684398 w 1931953"/>
              <a:gd name="connsiteY3" fmla="*/ 2560597 h 4395007"/>
              <a:gd name="connsiteX4" fmla="*/ 504883 w 1931953"/>
              <a:gd name="connsiteY4" fmla="*/ 3351581 h 4395007"/>
              <a:gd name="connsiteX5" fmla="*/ 291710 w 1931953"/>
              <a:gd name="connsiteY5" fmla="*/ 3306703 h 4395007"/>
              <a:gd name="connsiteX6" fmla="*/ 0 w 1931953"/>
              <a:gd name="connsiteY6" fmla="*/ 3705000 h 4395007"/>
              <a:gd name="connsiteX7" fmla="*/ 0 w 1931953"/>
              <a:gd name="connsiteY7" fmla="*/ 4395007 h 4395007"/>
              <a:gd name="connsiteX8" fmla="*/ 16829 w 1931953"/>
              <a:gd name="connsiteY8" fmla="*/ 4383788 h 4395007"/>
              <a:gd name="connsiteX0" fmla="*/ 2485967 w 2485967"/>
              <a:gd name="connsiteY0" fmla="*/ 0 h 4395007"/>
              <a:gd name="connsiteX1" fmla="*/ 1811129 w 2485967"/>
              <a:gd name="connsiteY1" fmla="*/ 406241 h 4395007"/>
              <a:gd name="connsiteX2" fmla="*/ 1587578 w 2485967"/>
              <a:gd name="connsiteY2" fmla="*/ 1203022 h 4395007"/>
              <a:gd name="connsiteX3" fmla="*/ 684398 w 2485967"/>
              <a:gd name="connsiteY3" fmla="*/ 2560597 h 4395007"/>
              <a:gd name="connsiteX4" fmla="*/ 504883 w 2485967"/>
              <a:gd name="connsiteY4" fmla="*/ 3351581 h 4395007"/>
              <a:gd name="connsiteX5" fmla="*/ 291710 w 2485967"/>
              <a:gd name="connsiteY5" fmla="*/ 3306703 h 4395007"/>
              <a:gd name="connsiteX6" fmla="*/ 0 w 2485967"/>
              <a:gd name="connsiteY6" fmla="*/ 3705000 h 4395007"/>
              <a:gd name="connsiteX7" fmla="*/ 0 w 2485967"/>
              <a:gd name="connsiteY7" fmla="*/ 4395007 h 4395007"/>
              <a:gd name="connsiteX8" fmla="*/ 16829 w 2485967"/>
              <a:gd name="connsiteY8" fmla="*/ 4383788 h 4395007"/>
              <a:gd name="connsiteX0" fmla="*/ 2485967 w 2485967"/>
              <a:gd name="connsiteY0" fmla="*/ 67230 h 4462237"/>
              <a:gd name="connsiteX1" fmla="*/ 2001204 w 2485967"/>
              <a:gd name="connsiteY1" fmla="*/ 0 h 4462237"/>
              <a:gd name="connsiteX2" fmla="*/ 1587578 w 2485967"/>
              <a:gd name="connsiteY2" fmla="*/ 1270252 h 4462237"/>
              <a:gd name="connsiteX3" fmla="*/ 684398 w 2485967"/>
              <a:gd name="connsiteY3" fmla="*/ 2627827 h 4462237"/>
              <a:gd name="connsiteX4" fmla="*/ 504883 w 2485967"/>
              <a:gd name="connsiteY4" fmla="*/ 3418811 h 4462237"/>
              <a:gd name="connsiteX5" fmla="*/ 291710 w 2485967"/>
              <a:gd name="connsiteY5" fmla="*/ 3373933 h 4462237"/>
              <a:gd name="connsiteX6" fmla="*/ 0 w 2485967"/>
              <a:gd name="connsiteY6" fmla="*/ 3772230 h 4462237"/>
              <a:gd name="connsiteX7" fmla="*/ 0 w 2485967"/>
              <a:gd name="connsiteY7" fmla="*/ 4462237 h 4462237"/>
              <a:gd name="connsiteX8" fmla="*/ 16829 w 2485967"/>
              <a:gd name="connsiteY8" fmla="*/ 4451018 h 4462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967" h="4462237">
                <a:moveTo>
                  <a:pt x="2485967" y="67230"/>
                </a:moveTo>
                <a:lnTo>
                  <a:pt x="2001204" y="0"/>
                </a:lnTo>
                <a:lnTo>
                  <a:pt x="1587578" y="1270252"/>
                </a:lnTo>
                <a:lnTo>
                  <a:pt x="684398" y="2627827"/>
                </a:lnTo>
                <a:lnTo>
                  <a:pt x="504883" y="3418811"/>
                </a:lnTo>
                <a:lnTo>
                  <a:pt x="291710" y="3373933"/>
                </a:lnTo>
                <a:lnTo>
                  <a:pt x="0" y="3772230"/>
                </a:lnTo>
                <a:lnTo>
                  <a:pt x="0" y="4462237"/>
                </a:lnTo>
                <a:lnTo>
                  <a:pt x="16829" y="4451018"/>
                </a:lnTo>
              </a:path>
            </a:pathLst>
          </a:custGeom>
          <a:ln w="38100">
            <a:solidFill>
              <a:srgbClr val="00B050"/>
            </a:solidFill>
          </a:ln>
        </p:spPr>
        <p:style>
          <a:lnRef idx="1">
            <a:schemeClr val="accent1"/>
          </a:lnRef>
          <a:fillRef idx="0">
            <a:schemeClr val="accent1"/>
          </a:fillRef>
          <a:effectRef idx="0">
            <a:schemeClr val="accent1"/>
          </a:effectRef>
          <a:fontRef idx="minor">
            <a:schemeClr val="tx1"/>
          </a:fontRef>
        </p:style>
        <p:txBody>
          <a:bodyPr lIns="101455" tIns="50730" rIns="101455" bIns="50730" anchor="ctr"/>
          <a:lstStyle/>
          <a:p>
            <a:pPr algn="ctr">
              <a:defRPr/>
            </a:pPr>
            <a:endParaRPr lang="en-US" sz="2000" dirty="0">
              <a:solidFill>
                <a:prstClr val="black"/>
              </a:solidFill>
            </a:endParaRPr>
          </a:p>
        </p:txBody>
      </p:sp>
      <p:grpSp>
        <p:nvGrpSpPr>
          <p:cNvPr id="65" name="Grey Streets"/>
          <p:cNvGrpSpPr/>
          <p:nvPr/>
        </p:nvGrpSpPr>
        <p:grpSpPr>
          <a:xfrm>
            <a:off x="1047262" y="1007533"/>
            <a:ext cx="4134338" cy="6600744"/>
            <a:chOff x="1047262" y="1007533"/>
            <a:chExt cx="4134338" cy="6600744"/>
          </a:xfrm>
        </p:grpSpPr>
        <p:grpSp>
          <p:nvGrpSpPr>
            <p:cNvPr id="3" name="Group 36"/>
            <p:cNvGrpSpPr>
              <a:grpSpLocks/>
            </p:cNvGrpSpPr>
            <p:nvPr/>
          </p:nvGrpSpPr>
          <p:grpSpPr bwMode="auto">
            <a:xfrm>
              <a:off x="1379537" y="1007533"/>
              <a:ext cx="3802063" cy="5088043"/>
              <a:chOff x="1253765" y="889000"/>
              <a:chExt cx="3456820" cy="4488992"/>
            </a:xfrm>
          </p:grpSpPr>
          <p:grpSp>
            <p:nvGrpSpPr>
              <p:cNvPr id="4" name="Group 27"/>
              <p:cNvGrpSpPr>
                <a:grpSpLocks/>
              </p:cNvGrpSpPr>
              <p:nvPr/>
            </p:nvGrpSpPr>
            <p:grpSpPr bwMode="auto">
              <a:xfrm>
                <a:off x="1528435" y="889000"/>
                <a:ext cx="3182150" cy="4395340"/>
                <a:chOff x="1527640" y="889546"/>
                <a:chExt cx="3182997" cy="4395577"/>
              </a:xfrm>
            </p:grpSpPr>
            <p:sp>
              <p:nvSpPr>
                <p:cNvPr id="21" name="Freeform 20"/>
                <p:cNvSpPr/>
                <p:nvPr/>
              </p:nvSpPr>
              <p:spPr>
                <a:xfrm>
                  <a:off x="2983933" y="3020862"/>
                  <a:ext cx="1103012" cy="168862"/>
                </a:xfrm>
                <a:custGeom>
                  <a:avLst/>
                  <a:gdLst>
                    <a:gd name="connsiteX0" fmla="*/ 0 w 1382572"/>
                    <a:gd name="connsiteY0" fmla="*/ 146304 h 175565"/>
                    <a:gd name="connsiteX1" fmla="*/ 95097 w 1382572"/>
                    <a:gd name="connsiteY1" fmla="*/ 160935 h 175565"/>
                    <a:gd name="connsiteX2" fmla="*/ 219456 w 1382572"/>
                    <a:gd name="connsiteY2" fmla="*/ 175565 h 175565"/>
                    <a:gd name="connsiteX3" fmla="*/ 475488 w 1382572"/>
                    <a:gd name="connsiteY3" fmla="*/ 168250 h 175565"/>
                    <a:gd name="connsiteX4" fmla="*/ 497433 w 1382572"/>
                    <a:gd name="connsiteY4" fmla="*/ 160935 h 175565"/>
                    <a:gd name="connsiteX5" fmla="*/ 526694 w 1382572"/>
                    <a:gd name="connsiteY5" fmla="*/ 124359 h 175565"/>
                    <a:gd name="connsiteX6" fmla="*/ 541324 w 1382572"/>
                    <a:gd name="connsiteY6" fmla="*/ 80468 h 175565"/>
                    <a:gd name="connsiteX7" fmla="*/ 694944 w 1382572"/>
                    <a:gd name="connsiteY7" fmla="*/ 29261 h 175565"/>
                    <a:gd name="connsiteX8" fmla="*/ 738835 w 1382572"/>
                    <a:gd name="connsiteY8" fmla="*/ 14631 h 175565"/>
                    <a:gd name="connsiteX9" fmla="*/ 760780 w 1382572"/>
                    <a:gd name="connsiteY9" fmla="*/ 7316 h 175565"/>
                    <a:gd name="connsiteX10" fmla="*/ 1382572 w 1382572"/>
                    <a:gd name="connsiteY10" fmla="*/ 0 h 175565"/>
                    <a:gd name="connsiteX0" fmla="*/ 0 w 1725870"/>
                    <a:gd name="connsiteY0" fmla="*/ 200824 h 230085"/>
                    <a:gd name="connsiteX1" fmla="*/ 95097 w 1725870"/>
                    <a:gd name="connsiteY1" fmla="*/ 215455 h 230085"/>
                    <a:gd name="connsiteX2" fmla="*/ 219456 w 1725870"/>
                    <a:gd name="connsiteY2" fmla="*/ 230085 h 230085"/>
                    <a:gd name="connsiteX3" fmla="*/ 475488 w 1725870"/>
                    <a:gd name="connsiteY3" fmla="*/ 222770 h 230085"/>
                    <a:gd name="connsiteX4" fmla="*/ 497433 w 1725870"/>
                    <a:gd name="connsiteY4" fmla="*/ 215455 h 230085"/>
                    <a:gd name="connsiteX5" fmla="*/ 526694 w 1725870"/>
                    <a:gd name="connsiteY5" fmla="*/ 178879 h 230085"/>
                    <a:gd name="connsiteX6" fmla="*/ 541324 w 1725870"/>
                    <a:gd name="connsiteY6" fmla="*/ 134988 h 230085"/>
                    <a:gd name="connsiteX7" fmla="*/ 694944 w 1725870"/>
                    <a:gd name="connsiteY7" fmla="*/ 83781 h 230085"/>
                    <a:gd name="connsiteX8" fmla="*/ 738835 w 1725870"/>
                    <a:gd name="connsiteY8" fmla="*/ 69151 h 230085"/>
                    <a:gd name="connsiteX9" fmla="*/ 760780 w 1725870"/>
                    <a:gd name="connsiteY9" fmla="*/ 61836 h 230085"/>
                    <a:gd name="connsiteX10" fmla="*/ 1725870 w 1725870"/>
                    <a:gd name="connsiteY10" fmla="*/ 0 h 230085"/>
                    <a:gd name="connsiteX0" fmla="*/ 0 w 1102478"/>
                    <a:gd name="connsiteY0" fmla="*/ 138988 h 168249"/>
                    <a:gd name="connsiteX1" fmla="*/ 95097 w 1102478"/>
                    <a:gd name="connsiteY1" fmla="*/ 153619 h 168249"/>
                    <a:gd name="connsiteX2" fmla="*/ 219456 w 1102478"/>
                    <a:gd name="connsiteY2" fmla="*/ 168249 h 168249"/>
                    <a:gd name="connsiteX3" fmla="*/ 475488 w 1102478"/>
                    <a:gd name="connsiteY3" fmla="*/ 160934 h 168249"/>
                    <a:gd name="connsiteX4" fmla="*/ 497433 w 1102478"/>
                    <a:gd name="connsiteY4" fmla="*/ 153619 h 168249"/>
                    <a:gd name="connsiteX5" fmla="*/ 526694 w 1102478"/>
                    <a:gd name="connsiteY5" fmla="*/ 117043 h 168249"/>
                    <a:gd name="connsiteX6" fmla="*/ 541324 w 1102478"/>
                    <a:gd name="connsiteY6" fmla="*/ 73152 h 168249"/>
                    <a:gd name="connsiteX7" fmla="*/ 694944 w 1102478"/>
                    <a:gd name="connsiteY7" fmla="*/ 21945 h 168249"/>
                    <a:gd name="connsiteX8" fmla="*/ 738835 w 1102478"/>
                    <a:gd name="connsiteY8" fmla="*/ 7315 h 168249"/>
                    <a:gd name="connsiteX9" fmla="*/ 760780 w 1102478"/>
                    <a:gd name="connsiteY9" fmla="*/ 0 h 168249"/>
                    <a:gd name="connsiteX10" fmla="*/ 1102478 w 1102478"/>
                    <a:gd name="connsiteY10" fmla="*/ 5152 h 16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2478" h="168249">
                      <a:moveTo>
                        <a:pt x="0" y="138988"/>
                      </a:moveTo>
                      <a:cubicBezTo>
                        <a:pt x="61452" y="151280"/>
                        <a:pt x="15386" y="142991"/>
                        <a:pt x="95097" y="153619"/>
                      </a:cubicBezTo>
                      <a:cubicBezTo>
                        <a:pt x="192121" y="166555"/>
                        <a:pt x="98508" y="156155"/>
                        <a:pt x="219456" y="168249"/>
                      </a:cubicBezTo>
                      <a:cubicBezTo>
                        <a:pt x="304800" y="165811"/>
                        <a:pt x="390227" y="165421"/>
                        <a:pt x="475488" y="160934"/>
                      </a:cubicBezTo>
                      <a:cubicBezTo>
                        <a:pt x="483188" y="160529"/>
                        <a:pt x="490821" y="157586"/>
                        <a:pt x="497433" y="153619"/>
                      </a:cubicBezTo>
                      <a:cubicBezTo>
                        <a:pt x="509015" y="146670"/>
                        <a:pt x="520049" y="127011"/>
                        <a:pt x="526694" y="117043"/>
                      </a:cubicBezTo>
                      <a:cubicBezTo>
                        <a:pt x="531571" y="102413"/>
                        <a:pt x="526694" y="78029"/>
                        <a:pt x="541324" y="73152"/>
                      </a:cubicBezTo>
                      <a:lnTo>
                        <a:pt x="694944" y="21945"/>
                      </a:lnTo>
                      <a:lnTo>
                        <a:pt x="738835" y="7315"/>
                      </a:lnTo>
                      <a:cubicBezTo>
                        <a:pt x="746150" y="4877"/>
                        <a:pt x="753070" y="92"/>
                        <a:pt x="760780" y="0"/>
                      </a:cubicBezTo>
                      <a:lnTo>
                        <a:pt x="1102478" y="5152"/>
                      </a:lnTo>
                    </a:path>
                  </a:pathLst>
                </a:custGeom>
                <a:ln w="571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2000" dirty="0">
                    <a:solidFill>
                      <a:prstClr val="black"/>
                    </a:solidFill>
                  </a:endParaRPr>
                </a:p>
              </p:txBody>
            </p:sp>
            <p:sp>
              <p:nvSpPr>
                <p:cNvPr id="22" name="Freeform 21"/>
                <p:cNvSpPr/>
                <p:nvPr/>
              </p:nvSpPr>
              <p:spPr>
                <a:xfrm>
                  <a:off x="2925174" y="889546"/>
                  <a:ext cx="347795" cy="2279541"/>
                </a:xfrm>
                <a:custGeom>
                  <a:avLst/>
                  <a:gdLst>
                    <a:gd name="connsiteX0" fmla="*/ 343814 w 347522"/>
                    <a:gd name="connsiteY0" fmla="*/ 17539 h 2279660"/>
                    <a:gd name="connsiteX1" fmla="*/ 329184 w 347522"/>
                    <a:gd name="connsiteY1" fmla="*/ 171158 h 2279660"/>
                    <a:gd name="connsiteX2" fmla="*/ 314554 w 347522"/>
                    <a:gd name="connsiteY2" fmla="*/ 244310 h 2279660"/>
                    <a:gd name="connsiteX3" fmla="*/ 307238 w 347522"/>
                    <a:gd name="connsiteY3" fmla="*/ 280886 h 2279660"/>
                    <a:gd name="connsiteX4" fmla="*/ 299923 w 347522"/>
                    <a:gd name="connsiteY4" fmla="*/ 310147 h 2279660"/>
                    <a:gd name="connsiteX5" fmla="*/ 292608 w 347522"/>
                    <a:gd name="connsiteY5" fmla="*/ 354038 h 2279660"/>
                    <a:gd name="connsiteX6" fmla="*/ 285293 w 347522"/>
                    <a:gd name="connsiteY6" fmla="*/ 383299 h 2279660"/>
                    <a:gd name="connsiteX7" fmla="*/ 277978 w 347522"/>
                    <a:gd name="connsiteY7" fmla="*/ 441820 h 2279660"/>
                    <a:gd name="connsiteX8" fmla="*/ 263347 w 347522"/>
                    <a:gd name="connsiteY8" fmla="*/ 536918 h 2279660"/>
                    <a:gd name="connsiteX9" fmla="*/ 256032 w 347522"/>
                    <a:gd name="connsiteY9" fmla="*/ 595440 h 2279660"/>
                    <a:gd name="connsiteX10" fmla="*/ 241402 w 347522"/>
                    <a:gd name="connsiteY10" fmla="*/ 697852 h 2279660"/>
                    <a:gd name="connsiteX11" fmla="*/ 226771 w 347522"/>
                    <a:gd name="connsiteY11" fmla="*/ 822211 h 2279660"/>
                    <a:gd name="connsiteX12" fmla="*/ 219456 w 347522"/>
                    <a:gd name="connsiteY12" fmla="*/ 844156 h 2279660"/>
                    <a:gd name="connsiteX13" fmla="*/ 212141 w 347522"/>
                    <a:gd name="connsiteY13" fmla="*/ 888048 h 2279660"/>
                    <a:gd name="connsiteX14" fmla="*/ 197510 w 347522"/>
                    <a:gd name="connsiteY14" fmla="*/ 975830 h 2279660"/>
                    <a:gd name="connsiteX15" fmla="*/ 182880 w 347522"/>
                    <a:gd name="connsiteY15" fmla="*/ 1114819 h 2279660"/>
                    <a:gd name="connsiteX16" fmla="*/ 175565 w 347522"/>
                    <a:gd name="connsiteY16" fmla="*/ 1166025 h 2279660"/>
                    <a:gd name="connsiteX17" fmla="*/ 160934 w 347522"/>
                    <a:gd name="connsiteY17" fmla="*/ 1268438 h 2279660"/>
                    <a:gd name="connsiteX18" fmla="*/ 146304 w 347522"/>
                    <a:gd name="connsiteY18" fmla="*/ 1582992 h 2279660"/>
                    <a:gd name="connsiteX19" fmla="*/ 131674 w 347522"/>
                    <a:gd name="connsiteY19" fmla="*/ 1743926 h 2279660"/>
                    <a:gd name="connsiteX20" fmla="*/ 117043 w 347522"/>
                    <a:gd name="connsiteY20" fmla="*/ 1817078 h 2279660"/>
                    <a:gd name="connsiteX21" fmla="*/ 102413 w 347522"/>
                    <a:gd name="connsiteY21" fmla="*/ 1904860 h 2279660"/>
                    <a:gd name="connsiteX22" fmla="*/ 95098 w 347522"/>
                    <a:gd name="connsiteY22" fmla="*/ 1926806 h 2279660"/>
                    <a:gd name="connsiteX23" fmla="*/ 87782 w 347522"/>
                    <a:gd name="connsiteY23" fmla="*/ 2014588 h 2279660"/>
                    <a:gd name="connsiteX24" fmla="*/ 80467 w 347522"/>
                    <a:gd name="connsiteY24" fmla="*/ 2087740 h 2279660"/>
                    <a:gd name="connsiteX25" fmla="*/ 73152 w 347522"/>
                    <a:gd name="connsiteY25" fmla="*/ 2109686 h 2279660"/>
                    <a:gd name="connsiteX26" fmla="*/ 65837 w 347522"/>
                    <a:gd name="connsiteY26" fmla="*/ 2153577 h 2279660"/>
                    <a:gd name="connsiteX27" fmla="*/ 51206 w 347522"/>
                    <a:gd name="connsiteY27" fmla="*/ 2197468 h 2279660"/>
                    <a:gd name="connsiteX28" fmla="*/ 43891 w 347522"/>
                    <a:gd name="connsiteY28" fmla="*/ 2219414 h 2279660"/>
                    <a:gd name="connsiteX29" fmla="*/ 21946 w 347522"/>
                    <a:gd name="connsiteY29" fmla="*/ 2263305 h 2279660"/>
                    <a:gd name="connsiteX30" fmla="*/ 0 w 347522"/>
                    <a:gd name="connsiteY30" fmla="*/ 2277936 h 227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47522" h="2279660">
                      <a:moveTo>
                        <a:pt x="343814" y="17539"/>
                      </a:moveTo>
                      <a:cubicBezTo>
                        <a:pt x="320739" y="86763"/>
                        <a:pt x="347522" y="0"/>
                        <a:pt x="329184" y="171158"/>
                      </a:cubicBezTo>
                      <a:cubicBezTo>
                        <a:pt x="326535" y="195883"/>
                        <a:pt x="319431" y="219926"/>
                        <a:pt x="314554" y="244310"/>
                      </a:cubicBezTo>
                      <a:cubicBezTo>
                        <a:pt x="312116" y="256502"/>
                        <a:pt x="310253" y="268824"/>
                        <a:pt x="307238" y="280886"/>
                      </a:cubicBezTo>
                      <a:cubicBezTo>
                        <a:pt x="304800" y="290640"/>
                        <a:pt x="301895" y="300288"/>
                        <a:pt x="299923" y="310147"/>
                      </a:cubicBezTo>
                      <a:cubicBezTo>
                        <a:pt x="297014" y="324691"/>
                        <a:pt x="295517" y="339494"/>
                        <a:pt x="292608" y="354038"/>
                      </a:cubicBezTo>
                      <a:cubicBezTo>
                        <a:pt x="290636" y="363897"/>
                        <a:pt x="286946" y="373382"/>
                        <a:pt x="285293" y="383299"/>
                      </a:cubicBezTo>
                      <a:cubicBezTo>
                        <a:pt x="282061" y="402690"/>
                        <a:pt x="280758" y="422359"/>
                        <a:pt x="277978" y="441820"/>
                      </a:cubicBezTo>
                      <a:cubicBezTo>
                        <a:pt x="255630" y="598250"/>
                        <a:pt x="286938" y="359980"/>
                        <a:pt x="263347" y="536918"/>
                      </a:cubicBezTo>
                      <a:cubicBezTo>
                        <a:pt x="260749" y="556405"/>
                        <a:pt x="259021" y="576009"/>
                        <a:pt x="256032" y="595440"/>
                      </a:cubicBezTo>
                      <a:cubicBezTo>
                        <a:pt x="240792" y="694502"/>
                        <a:pt x="256474" y="547141"/>
                        <a:pt x="241402" y="697852"/>
                      </a:cubicBezTo>
                      <a:cubicBezTo>
                        <a:pt x="236986" y="742012"/>
                        <a:pt x="236177" y="779882"/>
                        <a:pt x="226771" y="822211"/>
                      </a:cubicBezTo>
                      <a:cubicBezTo>
                        <a:pt x="225098" y="829738"/>
                        <a:pt x="221894" y="836841"/>
                        <a:pt x="219456" y="844156"/>
                      </a:cubicBezTo>
                      <a:cubicBezTo>
                        <a:pt x="217018" y="858787"/>
                        <a:pt x="214101" y="873346"/>
                        <a:pt x="212141" y="888048"/>
                      </a:cubicBezTo>
                      <a:cubicBezTo>
                        <a:pt x="201253" y="969712"/>
                        <a:pt x="212760" y="930086"/>
                        <a:pt x="197510" y="975830"/>
                      </a:cubicBezTo>
                      <a:cubicBezTo>
                        <a:pt x="192633" y="1022160"/>
                        <a:pt x="189468" y="1068702"/>
                        <a:pt x="182880" y="1114819"/>
                      </a:cubicBezTo>
                      <a:cubicBezTo>
                        <a:pt x="180442" y="1131888"/>
                        <a:pt x="177580" y="1148901"/>
                        <a:pt x="175565" y="1166025"/>
                      </a:cubicBezTo>
                      <a:cubicBezTo>
                        <a:pt x="164478" y="1260266"/>
                        <a:pt x="175331" y="1210855"/>
                        <a:pt x="160934" y="1268438"/>
                      </a:cubicBezTo>
                      <a:cubicBezTo>
                        <a:pt x="145910" y="1508823"/>
                        <a:pt x="161132" y="1249360"/>
                        <a:pt x="146304" y="1582992"/>
                      </a:cubicBezTo>
                      <a:cubicBezTo>
                        <a:pt x="133582" y="1869240"/>
                        <a:pt x="150759" y="1638962"/>
                        <a:pt x="131674" y="1743926"/>
                      </a:cubicBezTo>
                      <a:cubicBezTo>
                        <a:pt x="118225" y="1817895"/>
                        <a:pt x="132065" y="1772009"/>
                        <a:pt x="117043" y="1817078"/>
                      </a:cubicBezTo>
                      <a:cubicBezTo>
                        <a:pt x="112914" y="1845981"/>
                        <a:pt x="109544" y="1876335"/>
                        <a:pt x="102413" y="1904860"/>
                      </a:cubicBezTo>
                      <a:cubicBezTo>
                        <a:pt x="100543" y="1912341"/>
                        <a:pt x="97536" y="1919491"/>
                        <a:pt x="95098" y="1926806"/>
                      </a:cubicBezTo>
                      <a:cubicBezTo>
                        <a:pt x="92659" y="1956067"/>
                        <a:pt x="90440" y="1985346"/>
                        <a:pt x="87782" y="2014588"/>
                      </a:cubicBezTo>
                      <a:cubicBezTo>
                        <a:pt x="85563" y="2038993"/>
                        <a:pt x="84193" y="2063519"/>
                        <a:pt x="80467" y="2087740"/>
                      </a:cubicBezTo>
                      <a:cubicBezTo>
                        <a:pt x="79295" y="2095361"/>
                        <a:pt x="74825" y="2102159"/>
                        <a:pt x="73152" y="2109686"/>
                      </a:cubicBezTo>
                      <a:cubicBezTo>
                        <a:pt x="69935" y="2124165"/>
                        <a:pt x="69434" y="2139188"/>
                        <a:pt x="65837" y="2153577"/>
                      </a:cubicBezTo>
                      <a:cubicBezTo>
                        <a:pt x="62097" y="2168538"/>
                        <a:pt x="56083" y="2182838"/>
                        <a:pt x="51206" y="2197468"/>
                      </a:cubicBezTo>
                      <a:lnTo>
                        <a:pt x="43891" y="2219414"/>
                      </a:lnTo>
                      <a:cubicBezTo>
                        <a:pt x="36165" y="2242593"/>
                        <a:pt x="38152" y="2243047"/>
                        <a:pt x="21946" y="2263305"/>
                      </a:cubicBezTo>
                      <a:cubicBezTo>
                        <a:pt x="8862" y="2279660"/>
                        <a:pt x="13056" y="2277936"/>
                        <a:pt x="0" y="2277936"/>
                      </a:cubicBezTo>
                    </a:path>
                  </a:pathLst>
                </a:custGeom>
                <a:ln w="571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2000" dirty="0">
                    <a:solidFill>
                      <a:prstClr val="black"/>
                    </a:solidFill>
                  </a:endParaRPr>
                </a:p>
              </p:txBody>
            </p:sp>
            <p:sp>
              <p:nvSpPr>
                <p:cNvPr id="24" name="Freeform 23"/>
                <p:cNvSpPr/>
                <p:nvPr/>
              </p:nvSpPr>
              <p:spPr>
                <a:xfrm>
                  <a:off x="1527640" y="3108764"/>
                  <a:ext cx="1435648" cy="1735055"/>
                </a:xfrm>
                <a:custGeom>
                  <a:avLst/>
                  <a:gdLst>
                    <a:gd name="connsiteX0" fmla="*/ 1404518 w 1404518"/>
                    <a:gd name="connsiteY0" fmla="*/ 0 h 1733702"/>
                    <a:gd name="connsiteX1" fmla="*/ 1367942 w 1404518"/>
                    <a:gd name="connsiteY1" fmla="*/ 51206 h 1733702"/>
                    <a:gd name="connsiteX2" fmla="*/ 1309420 w 1404518"/>
                    <a:gd name="connsiteY2" fmla="*/ 109728 h 1733702"/>
                    <a:gd name="connsiteX3" fmla="*/ 1287475 w 1404518"/>
                    <a:gd name="connsiteY3" fmla="*/ 131674 h 1733702"/>
                    <a:gd name="connsiteX4" fmla="*/ 1272844 w 1404518"/>
                    <a:gd name="connsiteY4" fmla="*/ 146304 h 1733702"/>
                    <a:gd name="connsiteX5" fmla="*/ 1250899 w 1404518"/>
                    <a:gd name="connsiteY5" fmla="*/ 153619 h 1733702"/>
                    <a:gd name="connsiteX6" fmla="*/ 1243584 w 1404518"/>
                    <a:gd name="connsiteY6" fmla="*/ 175565 h 1733702"/>
                    <a:gd name="connsiteX7" fmla="*/ 1221638 w 1404518"/>
                    <a:gd name="connsiteY7" fmla="*/ 190195 h 1733702"/>
                    <a:gd name="connsiteX8" fmla="*/ 1163116 w 1404518"/>
                    <a:gd name="connsiteY8" fmla="*/ 234086 h 1733702"/>
                    <a:gd name="connsiteX9" fmla="*/ 1119225 w 1404518"/>
                    <a:gd name="connsiteY9" fmla="*/ 248717 h 1733702"/>
                    <a:gd name="connsiteX10" fmla="*/ 1097280 w 1404518"/>
                    <a:gd name="connsiteY10" fmla="*/ 263347 h 1733702"/>
                    <a:gd name="connsiteX11" fmla="*/ 1082649 w 1404518"/>
                    <a:gd name="connsiteY11" fmla="*/ 277978 h 1733702"/>
                    <a:gd name="connsiteX12" fmla="*/ 1060704 w 1404518"/>
                    <a:gd name="connsiteY12" fmla="*/ 285293 h 1733702"/>
                    <a:gd name="connsiteX13" fmla="*/ 1046073 w 1404518"/>
                    <a:gd name="connsiteY13" fmla="*/ 299923 h 1733702"/>
                    <a:gd name="connsiteX14" fmla="*/ 1002182 w 1404518"/>
                    <a:gd name="connsiteY14" fmla="*/ 314554 h 1733702"/>
                    <a:gd name="connsiteX15" fmla="*/ 972921 w 1404518"/>
                    <a:gd name="connsiteY15" fmla="*/ 351130 h 1733702"/>
                    <a:gd name="connsiteX16" fmla="*/ 950976 w 1404518"/>
                    <a:gd name="connsiteY16" fmla="*/ 365760 h 1733702"/>
                    <a:gd name="connsiteX17" fmla="*/ 921715 w 1404518"/>
                    <a:gd name="connsiteY17" fmla="*/ 395021 h 1733702"/>
                    <a:gd name="connsiteX18" fmla="*/ 907084 w 1404518"/>
                    <a:gd name="connsiteY18" fmla="*/ 409651 h 1733702"/>
                    <a:gd name="connsiteX19" fmla="*/ 892454 w 1404518"/>
                    <a:gd name="connsiteY19" fmla="*/ 431597 h 1733702"/>
                    <a:gd name="connsiteX20" fmla="*/ 870508 w 1404518"/>
                    <a:gd name="connsiteY20" fmla="*/ 446227 h 1733702"/>
                    <a:gd name="connsiteX21" fmla="*/ 863193 w 1404518"/>
                    <a:gd name="connsiteY21" fmla="*/ 468173 h 1733702"/>
                    <a:gd name="connsiteX22" fmla="*/ 841248 w 1404518"/>
                    <a:gd name="connsiteY22" fmla="*/ 482803 h 1733702"/>
                    <a:gd name="connsiteX23" fmla="*/ 826617 w 1404518"/>
                    <a:gd name="connsiteY23" fmla="*/ 497434 h 1733702"/>
                    <a:gd name="connsiteX24" fmla="*/ 775411 w 1404518"/>
                    <a:gd name="connsiteY24" fmla="*/ 555955 h 1733702"/>
                    <a:gd name="connsiteX25" fmla="*/ 753465 w 1404518"/>
                    <a:gd name="connsiteY25" fmla="*/ 563270 h 1733702"/>
                    <a:gd name="connsiteX26" fmla="*/ 724204 w 1404518"/>
                    <a:gd name="connsiteY26" fmla="*/ 592531 h 1733702"/>
                    <a:gd name="connsiteX27" fmla="*/ 709574 w 1404518"/>
                    <a:gd name="connsiteY27" fmla="*/ 607162 h 1733702"/>
                    <a:gd name="connsiteX28" fmla="*/ 665683 w 1404518"/>
                    <a:gd name="connsiteY28" fmla="*/ 636422 h 1733702"/>
                    <a:gd name="connsiteX29" fmla="*/ 643737 w 1404518"/>
                    <a:gd name="connsiteY29" fmla="*/ 651053 h 1733702"/>
                    <a:gd name="connsiteX30" fmla="*/ 621792 w 1404518"/>
                    <a:gd name="connsiteY30" fmla="*/ 658368 h 1733702"/>
                    <a:gd name="connsiteX31" fmla="*/ 563270 w 1404518"/>
                    <a:gd name="connsiteY31" fmla="*/ 687629 h 1733702"/>
                    <a:gd name="connsiteX32" fmla="*/ 563270 w 1404518"/>
                    <a:gd name="connsiteY32" fmla="*/ 687629 h 1733702"/>
                    <a:gd name="connsiteX33" fmla="*/ 541324 w 1404518"/>
                    <a:gd name="connsiteY33" fmla="*/ 702259 h 1733702"/>
                    <a:gd name="connsiteX34" fmla="*/ 526694 w 1404518"/>
                    <a:gd name="connsiteY34" fmla="*/ 716890 h 1733702"/>
                    <a:gd name="connsiteX35" fmla="*/ 504748 w 1404518"/>
                    <a:gd name="connsiteY35" fmla="*/ 724205 h 1733702"/>
                    <a:gd name="connsiteX36" fmla="*/ 490118 w 1404518"/>
                    <a:gd name="connsiteY36" fmla="*/ 746150 h 1733702"/>
                    <a:gd name="connsiteX37" fmla="*/ 460857 w 1404518"/>
                    <a:gd name="connsiteY37" fmla="*/ 775411 h 1733702"/>
                    <a:gd name="connsiteX38" fmla="*/ 446227 w 1404518"/>
                    <a:gd name="connsiteY38" fmla="*/ 797357 h 1733702"/>
                    <a:gd name="connsiteX39" fmla="*/ 431596 w 1404518"/>
                    <a:gd name="connsiteY39" fmla="*/ 811987 h 1733702"/>
                    <a:gd name="connsiteX40" fmla="*/ 387705 w 1404518"/>
                    <a:gd name="connsiteY40" fmla="*/ 870509 h 1733702"/>
                    <a:gd name="connsiteX41" fmla="*/ 365760 w 1404518"/>
                    <a:gd name="connsiteY41" fmla="*/ 914400 h 1733702"/>
                    <a:gd name="connsiteX42" fmla="*/ 343814 w 1404518"/>
                    <a:gd name="connsiteY42" fmla="*/ 958291 h 1733702"/>
                    <a:gd name="connsiteX43" fmla="*/ 314553 w 1404518"/>
                    <a:gd name="connsiteY43" fmla="*/ 994867 h 1733702"/>
                    <a:gd name="connsiteX44" fmla="*/ 292608 w 1404518"/>
                    <a:gd name="connsiteY44" fmla="*/ 1060704 h 1733702"/>
                    <a:gd name="connsiteX45" fmla="*/ 285292 w 1404518"/>
                    <a:gd name="connsiteY45" fmla="*/ 1082650 h 1733702"/>
                    <a:gd name="connsiteX46" fmla="*/ 256032 w 1404518"/>
                    <a:gd name="connsiteY46" fmla="*/ 1126541 h 1733702"/>
                    <a:gd name="connsiteX47" fmla="*/ 234086 w 1404518"/>
                    <a:gd name="connsiteY47" fmla="*/ 1163117 h 1733702"/>
                    <a:gd name="connsiteX48" fmla="*/ 226771 w 1404518"/>
                    <a:gd name="connsiteY48" fmla="*/ 1185062 h 1733702"/>
                    <a:gd name="connsiteX49" fmla="*/ 212140 w 1404518"/>
                    <a:gd name="connsiteY49" fmla="*/ 1207008 h 1733702"/>
                    <a:gd name="connsiteX50" fmla="*/ 182880 w 1404518"/>
                    <a:gd name="connsiteY50" fmla="*/ 1272845 h 1733702"/>
                    <a:gd name="connsiteX51" fmla="*/ 175564 w 1404518"/>
                    <a:gd name="connsiteY51" fmla="*/ 1302106 h 1733702"/>
                    <a:gd name="connsiteX52" fmla="*/ 146304 w 1404518"/>
                    <a:gd name="connsiteY52" fmla="*/ 1345997 h 1733702"/>
                    <a:gd name="connsiteX53" fmla="*/ 131673 w 1404518"/>
                    <a:gd name="connsiteY53" fmla="*/ 1389888 h 1733702"/>
                    <a:gd name="connsiteX54" fmla="*/ 117043 w 1404518"/>
                    <a:gd name="connsiteY54" fmla="*/ 1411834 h 1733702"/>
                    <a:gd name="connsiteX55" fmla="*/ 95097 w 1404518"/>
                    <a:gd name="connsiteY55" fmla="*/ 1448410 h 1733702"/>
                    <a:gd name="connsiteX56" fmla="*/ 87782 w 1404518"/>
                    <a:gd name="connsiteY56" fmla="*/ 1470355 h 1733702"/>
                    <a:gd name="connsiteX57" fmla="*/ 73152 w 1404518"/>
                    <a:gd name="connsiteY57" fmla="*/ 1484986 h 1733702"/>
                    <a:gd name="connsiteX58" fmla="*/ 58521 w 1404518"/>
                    <a:gd name="connsiteY58" fmla="*/ 1528877 h 1733702"/>
                    <a:gd name="connsiteX59" fmla="*/ 43891 w 1404518"/>
                    <a:gd name="connsiteY59" fmla="*/ 1572768 h 1733702"/>
                    <a:gd name="connsiteX60" fmla="*/ 36576 w 1404518"/>
                    <a:gd name="connsiteY60" fmla="*/ 1602029 h 1733702"/>
                    <a:gd name="connsiteX61" fmla="*/ 29260 w 1404518"/>
                    <a:gd name="connsiteY61" fmla="*/ 1638605 h 1733702"/>
                    <a:gd name="connsiteX62" fmla="*/ 14630 w 1404518"/>
                    <a:gd name="connsiteY62" fmla="*/ 1682496 h 1733702"/>
                    <a:gd name="connsiteX63" fmla="*/ 7315 w 1404518"/>
                    <a:gd name="connsiteY63" fmla="*/ 1711757 h 1733702"/>
                    <a:gd name="connsiteX64" fmla="*/ 0 w 1404518"/>
                    <a:gd name="connsiteY64" fmla="*/ 1733702 h 1733702"/>
                    <a:gd name="connsiteX0" fmla="*/ 1435103 w 1435103"/>
                    <a:gd name="connsiteY0" fmla="*/ 0 h 1733853"/>
                    <a:gd name="connsiteX1" fmla="*/ 1398527 w 1435103"/>
                    <a:gd name="connsiteY1" fmla="*/ 51206 h 1733853"/>
                    <a:gd name="connsiteX2" fmla="*/ 1340005 w 1435103"/>
                    <a:gd name="connsiteY2" fmla="*/ 109728 h 1733853"/>
                    <a:gd name="connsiteX3" fmla="*/ 1318060 w 1435103"/>
                    <a:gd name="connsiteY3" fmla="*/ 131674 h 1733853"/>
                    <a:gd name="connsiteX4" fmla="*/ 1303429 w 1435103"/>
                    <a:gd name="connsiteY4" fmla="*/ 146304 h 1733853"/>
                    <a:gd name="connsiteX5" fmla="*/ 1281484 w 1435103"/>
                    <a:gd name="connsiteY5" fmla="*/ 153619 h 1733853"/>
                    <a:gd name="connsiteX6" fmla="*/ 1274169 w 1435103"/>
                    <a:gd name="connsiteY6" fmla="*/ 175565 h 1733853"/>
                    <a:gd name="connsiteX7" fmla="*/ 1252223 w 1435103"/>
                    <a:gd name="connsiteY7" fmla="*/ 190195 h 1733853"/>
                    <a:gd name="connsiteX8" fmla="*/ 1193701 w 1435103"/>
                    <a:gd name="connsiteY8" fmla="*/ 234086 h 1733853"/>
                    <a:gd name="connsiteX9" fmla="*/ 1149810 w 1435103"/>
                    <a:gd name="connsiteY9" fmla="*/ 248717 h 1733853"/>
                    <a:gd name="connsiteX10" fmla="*/ 1127865 w 1435103"/>
                    <a:gd name="connsiteY10" fmla="*/ 263347 h 1733853"/>
                    <a:gd name="connsiteX11" fmla="*/ 1113234 w 1435103"/>
                    <a:gd name="connsiteY11" fmla="*/ 277978 h 1733853"/>
                    <a:gd name="connsiteX12" fmla="*/ 1091289 w 1435103"/>
                    <a:gd name="connsiteY12" fmla="*/ 285293 h 1733853"/>
                    <a:gd name="connsiteX13" fmla="*/ 1076658 w 1435103"/>
                    <a:gd name="connsiteY13" fmla="*/ 299923 h 1733853"/>
                    <a:gd name="connsiteX14" fmla="*/ 1032767 w 1435103"/>
                    <a:gd name="connsiteY14" fmla="*/ 314554 h 1733853"/>
                    <a:gd name="connsiteX15" fmla="*/ 1003506 w 1435103"/>
                    <a:gd name="connsiteY15" fmla="*/ 351130 h 1733853"/>
                    <a:gd name="connsiteX16" fmla="*/ 981561 w 1435103"/>
                    <a:gd name="connsiteY16" fmla="*/ 365760 h 1733853"/>
                    <a:gd name="connsiteX17" fmla="*/ 952300 w 1435103"/>
                    <a:gd name="connsiteY17" fmla="*/ 395021 h 1733853"/>
                    <a:gd name="connsiteX18" fmla="*/ 937669 w 1435103"/>
                    <a:gd name="connsiteY18" fmla="*/ 409651 h 1733853"/>
                    <a:gd name="connsiteX19" fmla="*/ 923039 w 1435103"/>
                    <a:gd name="connsiteY19" fmla="*/ 431597 h 1733853"/>
                    <a:gd name="connsiteX20" fmla="*/ 901093 w 1435103"/>
                    <a:gd name="connsiteY20" fmla="*/ 446227 h 1733853"/>
                    <a:gd name="connsiteX21" fmla="*/ 893778 w 1435103"/>
                    <a:gd name="connsiteY21" fmla="*/ 468173 h 1733853"/>
                    <a:gd name="connsiteX22" fmla="*/ 871833 w 1435103"/>
                    <a:gd name="connsiteY22" fmla="*/ 482803 h 1733853"/>
                    <a:gd name="connsiteX23" fmla="*/ 857202 w 1435103"/>
                    <a:gd name="connsiteY23" fmla="*/ 497434 h 1733853"/>
                    <a:gd name="connsiteX24" fmla="*/ 805996 w 1435103"/>
                    <a:gd name="connsiteY24" fmla="*/ 555955 h 1733853"/>
                    <a:gd name="connsiteX25" fmla="*/ 784050 w 1435103"/>
                    <a:gd name="connsiteY25" fmla="*/ 563270 h 1733853"/>
                    <a:gd name="connsiteX26" fmla="*/ 754789 w 1435103"/>
                    <a:gd name="connsiteY26" fmla="*/ 592531 h 1733853"/>
                    <a:gd name="connsiteX27" fmla="*/ 740159 w 1435103"/>
                    <a:gd name="connsiteY27" fmla="*/ 607162 h 1733853"/>
                    <a:gd name="connsiteX28" fmla="*/ 696268 w 1435103"/>
                    <a:gd name="connsiteY28" fmla="*/ 636422 h 1733853"/>
                    <a:gd name="connsiteX29" fmla="*/ 674322 w 1435103"/>
                    <a:gd name="connsiteY29" fmla="*/ 651053 h 1733853"/>
                    <a:gd name="connsiteX30" fmla="*/ 652377 w 1435103"/>
                    <a:gd name="connsiteY30" fmla="*/ 658368 h 1733853"/>
                    <a:gd name="connsiteX31" fmla="*/ 593855 w 1435103"/>
                    <a:gd name="connsiteY31" fmla="*/ 687629 h 1733853"/>
                    <a:gd name="connsiteX32" fmla="*/ 593855 w 1435103"/>
                    <a:gd name="connsiteY32" fmla="*/ 687629 h 1733853"/>
                    <a:gd name="connsiteX33" fmla="*/ 571909 w 1435103"/>
                    <a:gd name="connsiteY33" fmla="*/ 702259 h 1733853"/>
                    <a:gd name="connsiteX34" fmla="*/ 557279 w 1435103"/>
                    <a:gd name="connsiteY34" fmla="*/ 716890 h 1733853"/>
                    <a:gd name="connsiteX35" fmla="*/ 535333 w 1435103"/>
                    <a:gd name="connsiteY35" fmla="*/ 724205 h 1733853"/>
                    <a:gd name="connsiteX36" fmla="*/ 520703 w 1435103"/>
                    <a:gd name="connsiteY36" fmla="*/ 746150 h 1733853"/>
                    <a:gd name="connsiteX37" fmla="*/ 491442 w 1435103"/>
                    <a:gd name="connsiteY37" fmla="*/ 775411 h 1733853"/>
                    <a:gd name="connsiteX38" fmla="*/ 476812 w 1435103"/>
                    <a:gd name="connsiteY38" fmla="*/ 797357 h 1733853"/>
                    <a:gd name="connsiteX39" fmla="*/ 462181 w 1435103"/>
                    <a:gd name="connsiteY39" fmla="*/ 811987 h 1733853"/>
                    <a:gd name="connsiteX40" fmla="*/ 418290 w 1435103"/>
                    <a:gd name="connsiteY40" fmla="*/ 870509 h 1733853"/>
                    <a:gd name="connsiteX41" fmla="*/ 396345 w 1435103"/>
                    <a:gd name="connsiteY41" fmla="*/ 914400 h 1733853"/>
                    <a:gd name="connsiteX42" fmla="*/ 374399 w 1435103"/>
                    <a:gd name="connsiteY42" fmla="*/ 958291 h 1733853"/>
                    <a:gd name="connsiteX43" fmla="*/ 345138 w 1435103"/>
                    <a:gd name="connsiteY43" fmla="*/ 994867 h 1733853"/>
                    <a:gd name="connsiteX44" fmla="*/ 323193 w 1435103"/>
                    <a:gd name="connsiteY44" fmla="*/ 1060704 h 1733853"/>
                    <a:gd name="connsiteX45" fmla="*/ 315877 w 1435103"/>
                    <a:gd name="connsiteY45" fmla="*/ 1082650 h 1733853"/>
                    <a:gd name="connsiteX46" fmla="*/ 286617 w 1435103"/>
                    <a:gd name="connsiteY46" fmla="*/ 1126541 h 1733853"/>
                    <a:gd name="connsiteX47" fmla="*/ 264671 w 1435103"/>
                    <a:gd name="connsiteY47" fmla="*/ 1163117 h 1733853"/>
                    <a:gd name="connsiteX48" fmla="*/ 257356 w 1435103"/>
                    <a:gd name="connsiteY48" fmla="*/ 1185062 h 1733853"/>
                    <a:gd name="connsiteX49" fmla="*/ 242725 w 1435103"/>
                    <a:gd name="connsiteY49" fmla="*/ 1207008 h 1733853"/>
                    <a:gd name="connsiteX50" fmla="*/ 213465 w 1435103"/>
                    <a:gd name="connsiteY50" fmla="*/ 1272845 h 1733853"/>
                    <a:gd name="connsiteX51" fmla="*/ 206149 w 1435103"/>
                    <a:gd name="connsiteY51" fmla="*/ 1302106 h 1733853"/>
                    <a:gd name="connsiteX52" fmla="*/ 176889 w 1435103"/>
                    <a:gd name="connsiteY52" fmla="*/ 1345997 h 1733853"/>
                    <a:gd name="connsiteX53" fmla="*/ 162258 w 1435103"/>
                    <a:gd name="connsiteY53" fmla="*/ 1389888 h 1733853"/>
                    <a:gd name="connsiteX54" fmla="*/ 147628 w 1435103"/>
                    <a:gd name="connsiteY54" fmla="*/ 1411834 h 1733853"/>
                    <a:gd name="connsiteX55" fmla="*/ 125682 w 1435103"/>
                    <a:gd name="connsiteY55" fmla="*/ 1448410 h 1733853"/>
                    <a:gd name="connsiteX56" fmla="*/ 118367 w 1435103"/>
                    <a:gd name="connsiteY56" fmla="*/ 1470355 h 1733853"/>
                    <a:gd name="connsiteX57" fmla="*/ 103737 w 1435103"/>
                    <a:gd name="connsiteY57" fmla="*/ 1484986 h 1733853"/>
                    <a:gd name="connsiteX58" fmla="*/ 89106 w 1435103"/>
                    <a:gd name="connsiteY58" fmla="*/ 1528877 h 1733853"/>
                    <a:gd name="connsiteX59" fmla="*/ 74476 w 1435103"/>
                    <a:gd name="connsiteY59" fmla="*/ 1572768 h 1733853"/>
                    <a:gd name="connsiteX60" fmla="*/ 67161 w 1435103"/>
                    <a:gd name="connsiteY60" fmla="*/ 1602029 h 1733853"/>
                    <a:gd name="connsiteX61" fmla="*/ 59845 w 1435103"/>
                    <a:gd name="connsiteY61" fmla="*/ 1638605 h 1733853"/>
                    <a:gd name="connsiteX62" fmla="*/ 45215 w 1435103"/>
                    <a:gd name="connsiteY62" fmla="*/ 1682496 h 1733853"/>
                    <a:gd name="connsiteX63" fmla="*/ 37900 w 1435103"/>
                    <a:gd name="connsiteY63" fmla="*/ 1711757 h 1733853"/>
                    <a:gd name="connsiteX64" fmla="*/ 0 w 1435103"/>
                    <a:gd name="connsiteY64" fmla="*/ 1733853 h 173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435103" h="1733853">
                      <a:moveTo>
                        <a:pt x="1435103" y="0"/>
                      </a:moveTo>
                      <a:cubicBezTo>
                        <a:pt x="1418035" y="51206"/>
                        <a:pt x="1435103" y="39014"/>
                        <a:pt x="1398527" y="51206"/>
                      </a:cubicBezTo>
                      <a:lnTo>
                        <a:pt x="1340005" y="109728"/>
                      </a:lnTo>
                      <a:lnTo>
                        <a:pt x="1318060" y="131674"/>
                      </a:lnTo>
                      <a:cubicBezTo>
                        <a:pt x="1313183" y="136551"/>
                        <a:pt x="1309972" y="144123"/>
                        <a:pt x="1303429" y="146304"/>
                      </a:cubicBezTo>
                      <a:lnTo>
                        <a:pt x="1281484" y="153619"/>
                      </a:lnTo>
                      <a:cubicBezTo>
                        <a:pt x="1279046" y="160934"/>
                        <a:pt x="1278986" y="169544"/>
                        <a:pt x="1274169" y="175565"/>
                      </a:cubicBezTo>
                      <a:cubicBezTo>
                        <a:pt x="1268677" y="182430"/>
                        <a:pt x="1259088" y="184703"/>
                        <a:pt x="1252223" y="190195"/>
                      </a:cubicBezTo>
                      <a:cubicBezTo>
                        <a:pt x="1227461" y="210005"/>
                        <a:pt x="1237466" y="219497"/>
                        <a:pt x="1193701" y="234086"/>
                      </a:cubicBezTo>
                      <a:lnTo>
                        <a:pt x="1149810" y="248717"/>
                      </a:lnTo>
                      <a:cubicBezTo>
                        <a:pt x="1142495" y="253594"/>
                        <a:pt x="1134730" y="257855"/>
                        <a:pt x="1127865" y="263347"/>
                      </a:cubicBezTo>
                      <a:cubicBezTo>
                        <a:pt x="1122479" y="267656"/>
                        <a:pt x="1119148" y="274429"/>
                        <a:pt x="1113234" y="277978"/>
                      </a:cubicBezTo>
                      <a:cubicBezTo>
                        <a:pt x="1106622" y="281945"/>
                        <a:pt x="1098604" y="282855"/>
                        <a:pt x="1091289" y="285293"/>
                      </a:cubicBezTo>
                      <a:cubicBezTo>
                        <a:pt x="1086412" y="290170"/>
                        <a:pt x="1082827" y="296839"/>
                        <a:pt x="1076658" y="299923"/>
                      </a:cubicBezTo>
                      <a:cubicBezTo>
                        <a:pt x="1062864" y="306820"/>
                        <a:pt x="1032767" y="314554"/>
                        <a:pt x="1032767" y="314554"/>
                      </a:cubicBezTo>
                      <a:cubicBezTo>
                        <a:pt x="1021904" y="330849"/>
                        <a:pt x="1018397" y="339217"/>
                        <a:pt x="1003506" y="351130"/>
                      </a:cubicBezTo>
                      <a:cubicBezTo>
                        <a:pt x="996641" y="356622"/>
                        <a:pt x="988236" y="360039"/>
                        <a:pt x="981561" y="365760"/>
                      </a:cubicBezTo>
                      <a:cubicBezTo>
                        <a:pt x="971088" y="374737"/>
                        <a:pt x="962054" y="385267"/>
                        <a:pt x="952300" y="395021"/>
                      </a:cubicBezTo>
                      <a:cubicBezTo>
                        <a:pt x="947423" y="399898"/>
                        <a:pt x="941495" y="403912"/>
                        <a:pt x="937669" y="409651"/>
                      </a:cubicBezTo>
                      <a:cubicBezTo>
                        <a:pt x="932792" y="416966"/>
                        <a:pt x="929256" y="425380"/>
                        <a:pt x="923039" y="431597"/>
                      </a:cubicBezTo>
                      <a:cubicBezTo>
                        <a:pt x="916822" y="437814"/>
                        <a:pt x="908408" y="441350"/>
                        <a:pt x="901093" y="446227"/>
                      </a:cubicBezTo>
                      <a:cubicBezTo>
                        <a:pt x="898655" y="453542"/>
                        <a:pt x="898595" y="462152"/>
                        <a:pt x="893778" y="468173"/>
                      </a:cubicBezTo>
                      <a:cubicBezTo>
                        <a:pt x="888286" y="475038"/>
                        <a:pt x="878698" y="477311"/>
                        <a:pt x="871833" y="482803"/>
                      </a:cubicBezTo>
                      <a:cubicBezTo>
                        <a:pt x="866447" y="487112"/>
                        <a:pt x="861511" y="492048"/>
                        <a:pt x="857202" y="497434"/>
                      </a:cubicBezTo>
                      <a:cubicBezTo>
                        <a:pt x="842278" y="516089"/>
                        <a:pt x="830607" y="547752"/>
                        <a:pt x="805996" y="555955"/>
                      </a:cubicBezTo>
                      <a:lnTo>
                        <a:pt x="784050" y="563270"/>
                      </a:lnTo>
                      <a:lnTo>
                        <a:pt x="754789" y="592531"/>
                      </a:lnTo>
                      <a:cubicBezTo>
                        <a:pt x="749912" y="597408"/>
                        <a:pt x="745898" y="603336"/>
                        <a:pt x="740159" y="607162"/>
                      </a:cubicBezTo>
                      <a:lnTo>
                        <a:pt x="696268" y="636422"/>
                      </a:lnTo>
                      <a:cubicBezTo>
                        <a:pt x="688953" y="641299"/>
                        <a:pt x="682663" y="648273"/>
                        <a:pt x="674322" y="651053"/>
                      </a:cubicBezTo>
                      <a:lnTo>
                        <a:pt x="652377" y="658368"/>
                      </a:lnTo>
                      <a:cubicBezTo>
                        <a:pt x="626841" y="683902"/>
                        <a:pt x="644289" y="670817"/>
                        <a:pt x="593855" y="687629"/>
                      </a:cubicBezTo>
                      <a:lnTo>
                        <a:pt x="593855" y="687629"/>
                      </a:lnTo>
                      <a:cubicBezTo>
                        <a:pt x="586540" y="692506"/>
                        <a:pt x="578774" y="696767"/>
                        <a:pt x="571909" y="702259"/>
                      </a:cubicBezTo>
                      <a:cubicBezTo>
                        <a:pt x="566523" y="706567"/>
                        <a:pt x="563193" y="713342"/>
                        <a:pt x="557279" y="716890"/>
                      </a:cubicBezTo>
                      <a:cubicBezTo>
                        <a:pt x="550667" y="720857"/>
                        <a:pt x="542648" y="721767"/>
                        <a:pt x="535333" y="724205"/>
                      </a:cubicBezTo>
                      <a:cubicBezTo>
                        <a:pt x="530456" y="731520"/>
                        <a:pt x="526424" y="739475"/>
                        <a:pt x="520703" y="746150"/>
                      </a:cubicBezTo>
                      <a:cubicBezTo>
                        <a:pt x="511726" y="756623"/>
                        <a:pt x="499093" y="763934"/>
                        <a:pt x="491442" y="775411"/>
                      </a:cubicBezTo>
                      <a:cubicBezTo>
                        <a:pt x="486565" y="782726"/>
                        <a:pt x="482304" y="790492"/>
                        <a:pt x="476812" y="797357"/>
                      </a:cubicBezTo>
                      <a:cubicBezTo>
                        <a:pt x="472504" y="802743"/>
                        <a:pt x="466319" y="806470"/>
                        <a:pt x="462181" y="811987"/>
                      </a:cubicBezTo>
                      <a:cubicBezTo>
                        <a:pt x="412548" y="878164"/>
                        <a:pt x="451845" y="836954"/>
                        <a:pt x="418290" y="870509"/>
                      </a:cubicBezTo>
                      <a:cubicBezTo>
                        <a:pt x="399905" y="925664"/>
                        <a:pt x="424704" y="857682"/>
                        <a:pt x="396345" y="914400"/>
                      </a:cubicBezTo>
                      <a:cubicBezTo>
                        <a:pt x="378317" y="950455"/>
                        <a:pt x="402349" y="923353"/>
                        <a:pt x="374399" y="958291"/>
                      </a:cubicBezTo>
                      <a:cubicBezTo>
                        <a:pt x="332698" y="1010419"/>
                        <a:pt x="390180" y="927309"/>
                        <a:pt x="345138" y="994867"/>
                      </a:cubicBezTo>
                      <a:lnTo>
                        <a:pt x="323193" y="1060704"/>
                      </a:lnTo>
                      <a:cubicBezTo>
                        <a:pt x="320754" y="1068019"/>
                        <a:pt x="320154" y="1076234"/>
                        <a:pt x="315877" y="1082650"/>
                      </a:cubicBezTo>
                      <a:cubicBezTo>
                        <a:pt x="306124" y="1097280"/>
                        <a:pt x="292178" y="1109860"/>
                        <a:pt x="286617" y="1126541"/>
                      </a:cubicBezTo>
                      <a:cubicBezTo>
                        <a:pt x="277120" y="1155029"/>
                        <a:pt x="284753" y="1143033"/>
                        <a:pt x="264671" y="1163117"/>
                      </a:cubicBezTo>
                      <a:cubicBezTo>
                        <a:pt x="262233" y="1170432"/>
                        <a:pt x="260804" y="1178165"/>
                        <a:pt x="257356" y="1185062"/>
                      </a:cubicBezTo>
                      <a:cubicBezTo>
                        <a:pt x="253424" y="1192926"/>
                        <a:pt x="246296" y="1198974"/>
                        <a:pt x="242725" y="1207008"/>
                      </a:cubicBezTo>
                      <a:cubicBezTo>
                        <a:pt x="207901" y="1285361"/>
                        <a:pt x="246577" y="1223175"/>
                        <a:pt x="213465" y="1272845"/>
                      </a:cubicBezTo>
                      <a:cubicBezTo>
                        <a:pt x="211026" y="1282599"/>
                        <a:pt x="210645" y="1293114"/>
                        <a:pt x="206149" y="1302106"/>
                      </a:cubicBezTo>
                      <a:cubicBezTo>
                        <a:pt x="198285" y="1317833"/>
                        <a:pt x="182450" y="1329316"/>
                        <a:pt x="176889" y="1345997"/>
                      </a:cubicBezTo>
                      <a:cubicBezTo>
                        <a:pt x="172012" y="1360627"/>
                        <a:pt x="170812" y="1377056"/>
                        <a:pt x="162258" y="1389888"/>
                      </a:cubicBezTo>
                      <a:cubicBezTo>
                        <a:pt x="157381" y="1397203"/>
                        <a:pt x="151560" y="1403970"/>
                        <a:pt x="147628" y="1411834"/>
                      </a:cubicBezTo>
                      <a:cubicBezTo>
                        <a:pt x="128637" y="1449817"/>
                        <a:pt x="154259" y="1419833"/>
                        <a:pt x="125682" y="1448410"/>
                      </a:cubicBezTo>
                      <a:cubicBezTo>
                        <a:pt x="123244" y="1455725"/>
                        <a:pt x="122334" y="1463743"/>
                        <a:pt x="118367" y="1470355"/>
                      </a:cubicBezTo>
                      <a:cubicBezTo>
                        <a:pt x="114819" y="1476269"/>
                        <a:pt x="106821" y="1478817"/>
                        <a:pt x="103737" y="1484986"/>
                      </a:cubicBezTo>
                      <a:cubicBezTo>
                        <a:pt x="96840" y="1498780"/>
                        <a:pt x="93983" y="1514247"/>
                        <a:pt x="89106" y="1528877"/>
                      </a:cubicBezTo>
                      <a:lnTo>
                        <a:pt x="74476" y="1572768"/>
                      </a:lnTo>
                      <a:cubicBezTo>
                        <a:pt x="72038" y="1582522"/>
                        <a:pt x="69342" y="1592215"/>
                        <a:pt x="67161" y="1602029"/>
                      </a:cubicBezTo>
                      <a:cubicBezTo>
                        <a:pt x="64464" y="1614166"/>
                        <a:pt x="63117" y="1626610"/>
                        <a:pt x="59845" y="1638605"/>
                      </a:cubicBezTo>
                      <a:cubicBezTo>
                        <a:pt x="55787" y="1653483"/>
                        <a:pt x="48955" y="1667535"/>
                        <a:pt x="45215" y="1682496"/>
                      </a:cubicBezTo>
                      <a:cubicBezTo>
                        <a:pt x="42777" y="1692250"/>
                        <a:pt x="40662" y="1702090"/>
                        <a:pt x="37900" y="1711757"/>
                      </a:cubicBezTo>
                      <a:cubicBezTo>
                        <a:pt x="35782" y="1719171"/>
                        <a:pt x="0" y="1733853"/>
                        <a:pt x="0" y="1733853"/>
                      </a:cubicBezTo>
                    </a:path>
                  </a:pathLst>
                </a:custGeom>
                <a:ln w="571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2000" dirty="0">
                    <a:solidFill>
                      <a:prstClr val="black"/>
                    </a:solidFill>
                  </a:endParaRPr>
                </a:p>
              </p:txBody>
            </p:sp>
            <p:sp>
              <p:nvSpPr>
                <p:cNvPr id="26" name="Freeform 25"/>
                <p:cNvSpPr/>
                <p:nvPr/>
              </p:nvSpPr>
              <p:spPr>
                <a:xfrm>
                  <a:off x="1767444" y="3394501"/>
                  <a:ext cx="1145025" cy="1890622"/>
                </a:xfrm>
                <a:custGeom>
                  <a:avLst/>
                  <a:gdLst>
                    <a:gd name="connsiteX0" fmla="*/ 885139 w 1080897"/>
                    <a:gd name="connsiteY0" fmla="*/ 0 h 1757961"/>
                    <a:gd name="connsiteX1" fmla="*/ 936345 w 1080897"/>
                    <a:gd name="connsiteY1" fmla="*/ 21945 h 1757961"/>
                    <a:gd name="connsiteX2" fmla="*/ 943661 w 1080897"/>
                    <a:gd name="connsiteY2" fmla="*/ 43891 h 1757961"/>
                    <a:gd name="connsiteX3" fmla="*/ 965606 w 1080897"/>
                    <a:gd name="connsiteY3" fmla="*/ 58521 h 1757961"/>
                    <a:gd name="connsiteX4" fmla="*/ 980237 w 1080897"/>
                    <a:gd name="connsiteY4" fmla="*/ 73152 h 1757961"/>
                    <a:gd name="connsiteX5" fmla="*/ 987552 w 1080897"/>
                    <a:gd name="connsiteY5" fmla="*/ 95097 h 1757961"/>
                    <a:gd name="connsiteX6" fmla="*/ 1016813 w 1080897"/>
                    <a:gd name="connsiteY6" fmla="*/ 124358 h 1757961"/>
                    <a:gd name="connsiteX7" fmla="*/ 1038758 w 1080897"/>
                    <a:gd name="connsiteY7" fmla="*/ 190195 h 1757961"/>
                    <a:gd name="connsiteX8" fmla="*/ 1046073 w 1080897"/>
                    <a:gd name="connsiteY8" fmla="*/ 212141 h 1757961"/>
                    <a:gd name="connsiteX9" fmla="*/ 1060704 w 1080897"/>
                    <a:gd name="connsiteY9" fmla="*/ 234086 h 1757961"/>
                    <a:gd name="connsiteX10" fmla="*/ 1075334 w 1080897"/>
                    <a:gd name="connsiteY10" fmla="*/ 321869 h 1757961"/>
                    <a:gd name="connsiteX11" fmla="*/ 1060704 w 1080897"/>
                    <a:gd name="connsiteY11" fmla="*/ 526694 h 1757961"/>
                    <a:gd name="connsiteX12" fmla="*/ 1024128 w 1080897"/>
                    <a:gd name="connsiteY12" fmla="*/ 577901 h 1757961"/>
                    <a:gd name="connsiteX13" fmla="*/ 1009497 w 1080897"/>
                    <a:gd name="connsiteY13" fmla="*/ 599846 h 1757961"/>
                    <a:gd name="connsiteX14" fmla="*/ 972921 w 1080897"/>
                    <a:gd name="connsiteY14" fmla="*/ 636422 h 1757961"/>
                    <a:gd name="connsiteX15" fmla="*/ 936345 w 1080897"/>
                    <a:gd name="connsiteY15" fmla="*/ 702259 h 1757961"/>
                    <a:gd name="connsiteX16" fmla="*/ 921715 w 1080897"/>
                    <a:gd name="connsiteY16" fmla="*/ 724205 h 1757961"/>
                    <a:gd name="connsiteX17" fmla="*/ 885139 w 1080897"/>
                    <a:gd name="connsiteY17" fmla="*/ 760781 h 1757961"/>
                    <a:gd name="connsiteX18" fmla="*/ 870509 w 1080897"/>
                    <a:gd name="connsiteY18" fmla="*/ 782726 h 1757961"/>
                    <a:gd name="connsiteX19" fmla="*/ 855878 w 1080897"/>
                    <a:gd name="connsiteY19" fmla="*/ 797357 h 1757961"/>
                    <a:gd name="connsiteX20" fmla="*/ 804672 w 1080897"/>
                    <a:gd name="connsiteY20" fmla="*/ 855878 h 1757961"/>
                    <a:gd name="connsiteX21" fmla="*/ 768096 w 1080897"/>
                    <a:gd name="connsiteY21" fmla="*/ 907085 h 1757961"/>
                    <a:gd name="connsiteX22" fmla="*/ 753465 w 1080897"/>
                    <a:gd name="connsiteY22" fmla="*/ 929030 h 1757961"/>
                    <a:gd name="connsiteX23" fmla="*/ 716889 w 1080897"/>
                    <a:gd name="connsiteY23" fmla="*/ 965606 h 1757961"/>
                    <a:gd name="connsiteX24" fmla="*/ 709574 w 1080897"/>
                    <a:gd name="connsiteY24" fmla="*/ 987552 h 1757961"/>
                    <a:gd name="connsiteX25" fmla="*/ 687629 w 1080897"/>
                    <a:gd name="connsiteY25" fmla="*/ 1002182 h 1757961"/>
                    <a:gd name="connsiteX26" fmla="*/ 672998 w 1080897"/>
                    <a:gd name="connsiteY26" fmla="*/ 1016813 h 1757961"/>
                    <a:gd name="connsiteX27" fmla="*/ 643737 w 1080897"/>
                    <a:gd name="connsiteY27" fmla="*/ 1053389 h 1757961"/>
                    <a:gd name="connsiteX28" fmla="*/ 592531 w 1080897"/>
                    <a:gd name="connsiteY28" fmla="*/ 1097280 h 1757961"/>
                    <a:gd name="connsiteX29" fmla="*/ 563270 w 1080897"/>
                    <a:gd name="connsiteY29" fmla="*/ 1133856 h 1757961"/>
                    <a:gd name="connsiteX30" fmla="*/ 541325 w 1080897"/>
                    <a:gd name="connsiteY30" fmla="*/ 1148486 h 1757961"/>
                    <a:gd name="connsiteX31" fmla="*/ 526694 w 1080897"/>
                    <a:gd name="connsiteY31" fmla="*/ 1170432 h 1757961"/>
                    <a:gd name="connsiteX32" fmla="*/ 504749 w 1080897"/>
                    <a:gd name="connsiteY32" fmla="*/ 1177747 h 1757961"/>
                    <a:gd name="connsiteX33" fmla="*/ 497433 w 1080897"/>
                    <a:gd name="connsiteY33" fmla="*/ 1199693 h 1757961"/>
                    <a:gd name="connsiteX34" fmla="*/ 475488 w 1080897"/>
                    <a:gd name="connsiteY34" fmla="*/ 1214323 h 1757961"/>
                    <a:gd name="connsiteX35" fmla="*/ 431597 w 1080897"/>
                    <a:gd name="connsiteY35" fmla="*/ 1265529 h 1757961"/>
                    <a:gd name="connsiteX36" fmla="*/ 395021 w 1080897"/>
                    <a:gd name="connsiteY36" fmla="*/ 1294790 h 1757961"/>
                    <a:gd name="connsiteX37" fmla="*/ 380390 w 1080897"/>
                    <a:gd name="connsiteY37" fmla="*/ 1309421 h 1757961"/>
                    <a:gd name="connsiteX38" fmla="*/ 365760 w 1080897"/>
                    <a:gd name="connsiteY38" fmla="*/ 1331366 h 1757961"/>
                    <a:gd name="connsiteX39" fmla="*/ 351129 w 1080897"/>
                    <a:gd name="connsiteY39" fmla="*/ 1345997 h 1757961"/>
                    <a:gd name="connsiteX40" fmla="*/ 336499 w 1080897"/>
                    <a:gd name="connsiteY40" fmla="*/ 1367942 h 1757961"/>
                    <a:gd name="connsiteX41" fmla="*/ 307238 w 1080897"/>
                    <a:gd name="connsiteY41" fmla="*/ 1397203 h 1757961"/>
                    <a:gd name="connsiteX42" fmla="*/ 285293 w 1080897"/>
                    <a:gd name="connsiteY42" fmla="*/ 1441094 h 1757961"/>
                    <a:gd name="connsiteX43" fmla="*/ 248717 w 1080897"/>
                    <a:gd name="connsiteY43" fmla="*/ 1477670 h 1757961"/>
                    <a:gd name="connsiteX44" fmla="*/ 226771 w 1080897"/>
                    <a:gd name="connsiteY44" fmla="*/ 1499616 h 1757961"/>
                    <a:gd name="connsiteX45" fmla="*/ 197510 w 1080897"/>
                    <a:gd name="connsiteY45" fmla="*/ 1536192 h 1757961"/>
                    <a:gd name="connsiteX46" fmla="*/ 175565 w 1080897"/>
                    <a:gd name="connsiteY46" fmla="*/ 1550822 h 1757961"/>
                    <a:gd name="connsiteX47" fmla="*/ 146304 w 1080897"/>
                    <a:gd name="connsiteY47" fmla="*/ 1587398 h 1757961"/>
                    <a:gd name="connsiteX48" fmla="*/ 109728 w 1080897"/>
                    <a:gd name="connsiteY48" fmla="*/ 1616659 h 1757961"/>
                    <a:gd name="connsiteX49" fmla="*/ 95097 w 1080897"/>
                    <a:gd name="connsiteY49" fmla="*/ 1638605 h 1757961"/>
                    <a:gd name="connsiteX50" fmla="*/ 73152 w 1080897"/>
                    <a:gd name="connsiteY50" fmla="*/ 1653235 h 1757961"/>
                    <a:gd name="connsiteX51" fmla="*/ 58521 w 1080897"/>
                    <a:gd name="connsiteY51" fmla="*/ 1667865 h 1757961"/>
                    <a:gd name="connsiteX52" fmla="*/ 51206 w 1080897"/>
                    <a:gd name="connsiteY52" fmla="*/ 1689811 h 1757961"/>
                    <a:gd name="connsiteX53" fmla="*/ 29261 w 1080897"/>
                    <a:gd name="connsiteY53" fmla="*/ 1711757 h 1757961"/>
                    <a:gd name="connsiteX54" fmla="*/ 14630 w 1080897"/>
                    <a:gd name="connsiteY54" fmla="*/ 1733702 h 1757961"/>
                    <a:gd name="connsiteX55" fmla="*/ 0 w 1080897"/>
                    <a:gd name="connsiteY55" fmla="*/ 1755648 h 175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80897" h="1757961">
                      <a:moveTo>
                        <a:pt x="885139" y="0"/>
                      </a:moveTo>
                      <a:cubicBezTo>
                        <a:pt x="902710" y="4393"/>
                        <a:pt x="923715" y="6158"/>
                        <a:pt x="936345" y="21945"/>
                      </a:cubicBezTo>
                      <a:cubicBezTo>
                        <a:pt x="941162" y="27966"/>
                        <a:pt x="938844" y="37870"/>
                        <a:pt x="943661" y="43891"/>
                      </a:cubicBezTo>
                      <a:cubicBezTo>
                        <a:pt x="949153" y="50756"/>
                        <a:pt x="958741" y="53029"/>
                        <a:pt x="965606" y="58521"/>
                      </a:cubicBezTo>
                      <a:cubicBezTo>
                        <a:pt x="970992" y="62830"/>
                        <a:pt x="975360" y="68275"/>
                        <a:pt x="980237" y="73152"/>
                      </a:cubicBezTo>
                      <a:cubicBezTo>
                        <a:pt x="982675" y="80467"/>
                        <a:pt x="983070" y="88823"/>
                        <a:pt x="987552" y="95097"/>
                      </a:cubicBezTo>
                      <a:cubicBezTo>
                        <a:pt x="995570" y="106321"/>
                        <a:pt x="1016813" y="124358"/>
                        <a:pt x="1016813" y="124358"/>
                      </a:cubicBezTo>
                      <a:lnTo>
                        <a:pt x="1038758" y="190195"/>
                      </a:lnTo>
                      <a:cubicBezTo>
                        <a:pt x="1041196" y="197510"/>
                        <a:pt x="1041796" y="205725"/>
                        <a:pt x="1046073" y="212141"/>
                      </a:cubicBezTo>
                      <a:lnTo>
                        <a:pt x="1060704" y="234086"/>
                      </a:lnTo>
                      <a:cubicBezTo>
                        <a:pt x="1068408" y="264904"/>
                        <a:pt x="1075334" y="287620"/>
                        <a:pt x="1075334" y="321869"/>
                      </a:cubicBezTo>
                      <a:cubicBezTo>
                        <a:pt x="1075334" y="417722"/>
                        <a:pt x="1080897" y="456016"/>
                        <a:pt x="1060704" y="526694"/>
                      </a:cubicBezTo>
                      <a:cubicBezTo>
                        <a:pt x="1047096" y="574323"/>
                        <a:pt x="1062296" y="520653"/>
                        <a:pt x="1024128" y="577901"/>
                      </a:cubicBezTo>
                      <a:cubicBezTo>
                        <a:pt x="1019251" y="585216"/>
                        <a:pt x="1015286" y="593230"/>
                        <a:pt x="1009497" y="599846"/>
                      </a:cubicBezTo>
                      <a:cubicBezTo>
                        <a:pt x="998143" y="612822"/>
                        <a:pt x="972921" y="636422"/>
                        <a:pt x="972921" y="636422"/>
                      </a:cubicBezTo>
                      <a:cubicBezTo>
                        <a:pt x="960046" y="675050"/>
                        <a:pt x="969884" y="651950"/>
                        <a:pt x="936345" y="702259"/>
                      </a:cubicBezTo>
                      <a:cubicBezTo>
                        <a:pt x="931468" y="709574"/>
                        <a:pt x="927932" y="717988"/>
                        <a:pt x="921715" y="724205"/>
                      </a:cubicBezTo>
                      <a:cubicBezTo>
                        <a:pt x="909523" y="736397"/>
                        <a:pt x="894703" y="746435"/>
                        <a:pt x="885139" y="760781"/>
                      </a:cubicBezTo>
                      <a:cubicBezTo>
                        <a:pt x="880262" y="768096"/>
                        <a:pt x="876001" y="775861"/>
                        <a:pt x="870509" y="782726"/>
                      </a:cubicBezTo>
                      <a:cubicBezTo>
                        <a:pt x="866200" y="788112"/>
                        <a:pt x="860016" y="791839"/>
                        <a:pt x="855878" y="797357"/>
                      </a:cubicBezTo>
                      <a:cubicBezTo>
                        <a:pt x="813206" y="854253"/>
                        <a:pt x="845515" y="828650"/>
                        <a:pt x="804672" y="855878"/>
                      </a:cubicBezTo>
                      <a:cubicBezTo>
                        <a:pt x="786529" y="910309"/>
                        <a:pt x="814376" y="837669"/>
                        <a:pt x="768096" y="907085"/>
                      </a:cubicBezTo>
                      <a:cubicBezTo>
                        <a:pt x="763219" y="914400"/>
                        <a:pt x="759254" y="922414"/>
                        <a:pt x="753465" y="929030"/>
                      </a:cubicBezTo>
                      <a:cubicBezTo>
                        <a:pt x="742111" y="942006"/>
                        <a:pt x="716889" y="965606"/>
                        <a:pt x="716889" y="965606"/>
                      </a:cubicBezTo>
                      <a:cubicBezTo>
                        <a:pt x="714451" y="972921"/>
                        <a:pt x="714391" y="981531"/>
                        <a:pt x="709574" y="987552"/>
                      </a:cubicBezTo>
                      <a:cubicBezTo>
                        <a:pt x="704082" y="994417"/>
                        <a:pt x="694494" y="996690"/>
                        <a:pt x="687629" y="1002182"/>
                      </a:cubicBezTo>
                      <a:cubicBezTo>
                        <a:pt x="682243" y="1006491"/>
                        <a:pt x="677307" y="1011427"/>
                        <a:pt x="672998" y="1016813"/>
                      </a:cubicBezTo>
                      <a:cubicBezTo>
                        <a:pt x="656099" y="1037937"/>
                        <a:pt x="663363" y="1037688"/>
                        <a:pt x="643737" y="1053389"/>
                      </a:cubicBezTo>
                      <a:cubicBezTo>
                        <a:pt x="620100" y="1072299"/>
                        <a:pt x="612656" y="1067092"/>
                        <a:pt x="592531" y="1097280"/>
                      </a:cubicBezTo>
                      <a:cubicBezTo>
                        <a:pt x="581668" y="1113575"/>
                        <a:pt x="578161" y="1121943"/>
                        <a:pt x="563270" y="1133856"/>
                      </a:cubicBezTo>
                      <a:cubicBezTo>
                        <a:pt x="556405" y="1139348"/>
                        <a:pt x="548640" y="1143609"/>
                        <a:pt x="541325" y="1148486"/>
                      </a:cubicBezTo>
                      <a:cubicBezTo>
                        <a:pt x="536448" y="1155801"/>
                        <a:pt x="533559" y="1164940"/>
                        <a:pt x="526694" y="1170432"/>
                      </a:cubicBezTo>
                      <a:cubicBezTo>
                        <a:pt x="520673" y="1175249"/>
                        <a:pt x="510201" y="1172295"/>
                        <a:pt x="504749" y="1177747"/>
                      </a:cubicBezTo>
                      <a:cubicBezTo>
                        <a:pt x="499296" y="1183200"/>
                        <a:pt x="502250" y="1193672"/>
                        <a:pt x="497433" y="1199693"/>
                      </a:cubicBezTo>
                      <a:cubicBezTo>
                        <a:pt x="491941" y="1206558"/>
                        <a:pt x="482163" y="1208602"/>
                        <a:pt x="475488" y="1214323"/>
                      </a:cubicBezTo>
                      <a:cubicBezTo>
                        <a:pt x="430663" y="1252744"/>
                        <a:pt x="459836" y="1230231"/>
                        <a:pt x="431597" y="1265529"/>
                      </a:cubicBezTo>
                      <a:cubicBezTo>
                        <a:pt x="415896" y="1285155"/>
                        <a:pt x="416145" y="1277891"/>
                        <a:pt x="395021" y="1294790"/>
                      </a:cubicBezTo>
                      <a:cubicBezTo>
                        <a:pt x="389635" y="1299099"/>
                        <a:pt x="384699" y="1304035"/>
                        <a:pt x="380390" y="1309421"/>
                      </a:cubicBezTo>
                      <a:cubicBezTo>
                        <a:pt x="374898" y="1316286"/>
                        <a:pt x="371252" y="1324501"/>
                        <a:pt x="365760" y="1331366"/>
                      </a:cubicBezTo>
                      <a:cubicBezTo>
                        <a:pt x="361451" y="1336752"/>
                        <a:pt x="355438" y="1340611"/>
                        <a:pt x="351129" y="1345997"/>
                      </a:cubicBezTo>
                      <a:cubicBezTo>
                        <a:pt x="345637" y="1352862"/>
                        <a:pt x="342220" y="1361267"/>
                        <a:pt x="336499" y="1367942"/>
                      </a:cubicBezTo>
                      <a:cubicBezTo>
                        <a:pt x="327522" y="1378415"/>
                        <a:pt x="307238" y="1397203"/>
                        <a:pt x="307238" y="1397203"/>
                      </a:cubicBezTo>
                      <a:cubicBezTo>
                        <a:pt x="300332" y="1417922"/>
                        <a:pt x="300565" y="1423641"/>
                        <a:pt x="285293" y="1441094"/>
                      </a:cubicBezTo>
                      <a:cubicBezTo>
                        <a:pt x="273939" y="1454070"/>
                        <a:pt x="260909" y="1465478"/>
                        <a:pt x="248717" y="1477670"/>
                      </a:cubicBezTo>
                      <a:cubicBezTo>
                        <a:pt x="241402" y="1484985"/>
                        <a:pt x="232510" y="1491008"/>
                        <a:pt x="226771" y="1499616"/>
                      </a:cubicBezTo>
                      <a:cubicBezTo>
                        <a:pt x="215908" y="1515911"/>
                        <a:pt x="212401" y="1524279"/>
                        <a:pt x="197510" y="1536192"/>
                      </a:cubicBezTo>
                      <a:cubicBezTo>
                        <a:pt x="190645" y="1541684"/>
                        <a:pt x="182430" y="1545330"/>
                        <a:pt x="175565" y="1550822"/>
                      </a:cubicBezTo>
                      <a:cubicBezTo>
                        <a:pt x="155939" y="1566523"/>
                        <a:pt x="163203" y="1566274"/>
                        <a:pt x="146304" y="1587398"/>
                      </a:cubicBezTo>
                      <a:cubicBezTo>
                        <a:pt x="134391" y="1602289"/>
                        <a:pt x="126023" y="1605796"/>
                        <a:pt x="109728" y="1616659"/>
                      </a:cubicBezTo>
                      <a:cubicBezTo>
                        <a:pt x="104851" y="1623974"/>
                        <a:pt x="101314" y="1632388"/>
                        <a:pt x="95097" y="1638605"/>
                      </a:cubicBezTo>
                      <a:cubicBezTo>
                        <a:pt x="88880" y="1644822"/>
                        <a:pt x="80017" y="1647743"/>
                        <a:pt x="73152" y="1653235"/>
                      </a:cubicBezTo>
                      <a:cubicBezTo>
                        <a:pt x="67766" y="1657543"/>
                        <a:pt x="63398" y="1662988"/>
                        <a:pt x="58521" y="1667865"/>
                      </a:cubicBezTo>
                      <a:cubicBezTo>
                        <a:pt x="56083" y="1675180"/>
                        <a:pt x="55483" y="1683395"/>
                        <a:pt x="51206" y="1689811"/>
                      </a:cubicBezTo>
                      <a:cubicBezTo>
                        <a:pt x="45468" y="1698419"/>
                        <a:pt x="35884" y="1703810"/>
                        <a:pt x="29261" y="1711757"/>
                      </a:cubicBezTo>
                      <a:cubicBezTo>
                        <a:pt x="23633" y="1718511"/>
                        <a:pt x="19507" y="1726387"/>
                        <a:pt x="14630" y="1733702"/>
                      </a:cubicBezTo>
                      <a:cubicBezTo>
                        <a:pt x="6544" y="1757961"/>
                        <a:pt x="15026" y="1755648"/>
                        <a:pt x="0" y="1755648"/>
                      </a:cubicBezTo>
                    </a:path>
                  </a:pathLst>
                </a:custGeom>
                <a:ln w="571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2000" dirty="0">
                    <a:solidFill>
                      <a:prstClr val="black"/>
                    </a:solidFill>
                  </a:endParaRPr>
                </a:p>
              </p:txBody>
            </p:sp>
            <p:sp>
              <p:nvSpPr>
                <p:cNvPr id="27" name="Freeform 26"/>
                <p:cNvSpPr/>
                <p:nvPr/>
              </p:nvSpPr>
              <p:spPr>
                <a:xfrm>
                  <a:off x="2691720" y="4168977"/>
                  <a:ext cx="2018917" cy="89082"/>
                </a:xfrm>
                <a:custGeom>
                  <a:avLst/>
                  <a:gdLst>
                    <a:gd name="connsiteX0" fmla="*/ 0 w 1565452"/>
                    <a:gd name="connsiteY0" fmla="*/ 0 h 80467"/>
                    <a:gd name="connsiteX1" fmla="*/ 124358 w 1565452"/>
                    <a:gd name="connsiteY1" fmla="*/ 7315 h 80467"/>
                    <a:gd name="connsiteX2" fmla="*/ 182880 w 1565452"/>
                    <a:gd name="connsiteY2" fmla="*/ 14631 h 80467"/>
                    <a:gd name="connsiteX3" fmla="*/ 248716 w 1565452"/>
                    <a:gd name="connsiteY3" fmla="*/ 21946 h 80467"/>
                    <a:gd name="connsiteX4" fmla="*/ 277977 w 1565452"/>
                    <a:gd name="connsiteY4" fmla="*/ 29261 h 80467"/>
                    <a:gd name="connsiteX5" fmla="*/ 431596 w 1565452"/>
                    <a:gd name="connsiteY5" fmla="*/ 43891 h 80467"/>
                    <a:gd name="connsiteX6" fmla="*/ 468172 w 1565452"/>
                    <a:gd name="connsiteY6" fmla="*/ 51207 h 80467"/>
                    <a:gd name="connsiteX7" fmla="*/ 629107 w 1565452"/>
                    <a:gd name="connsiteY7" fmla="*/ 65837 h 80467"/>
                    <a:gd name="connsiteX8" fmla="*/ 826617 w 1565452"/>
                    <a:gd name="connsiteY8" fmla="*/ 80467 h 80467"/>
                    <a:gd name="connsiteX9" fmla="*/ 1316736 w 1565452"/>
                    <a:gd name="connsiteY9" fmla="*/ 73152 h 80467"/>
                    <a:gd name="connsiteX10" fmla="*/ 1338681 w 1565452"/>
                    <a:gd name="connsiteY10" fmla="*/ 65837 h 80467"/>
                    <a:gd name="connsiteX11" fmla="*/ 1389888 w 1565452"/>
                    <a:gd name="connsiteY11" fmla="*/ 58522 h 80467"/>
                    <a:gd name="connsiteX12" fmla="*/ 1565452 w 1565452"/>
                    <a:gd name="connsiteY12" fmla="*/ 51207 h 80467"/>
                    <a:gd name="connsiteX0" fmla="*/ 0 w 2018374"/>
                    <a:gd name="connsiteY0" fmla="*/ 9845 h 90312"/>
                    <a:gd name="connsiteX1" fmla="*/ 124358 w 2018374"/>
                    <a:gd name="connsiteY1" fmla="*/ 17160 h 90312"/>
                    <a:gd name="connsiteX2" fmla="*/ 182880 w 2018374"/>
                    <a:gd name="connsiteY2" fmla="*/ 24476 h 90312"/>
                    <a:gd name="connsiteX3" fmla="*/ 248716 w 2018374"/>
                    <a:gd name="connsiteY3" fmla="*/ 31791 h 90312"/>
                    <a:gd name="connsiteX4" fmla="*/ 277977 w 2018374"/>
                    <a:gd name="connsiteY4" fmla="*/ 39106 h 90312"/>
                    <a:gd name="connsiteX5" fmla="*/ 431596 w 2018374"/>
                    <a:gd name="connsiteY5" fmla="*/ 53736 h 90312"/>
                    <a:gd name="connsiteX6" fmla="*/ 468172 w 2018374"/>
                    <a:gd name="connsiteY6" fmla="*/ 61052 h 90312"/>
                    <a:gd name="connsiteX7" fmla="*/ 629107 w 2018374"/>
                    <a:gd name="connsiteY7" fmla="*/ 75682 h 90312"/>
                    <a:gd name="connsiteX8" fmla="*/ 826617 w 2018374"/>
                    <a:gd name="connsiteY8" fmla="*/ 90312 h 90312"/>
                    <a:gd name="connsiteX9" fmla="*/ 1316736 w 2018374"/>
                    <a:gd name="connsiteY9" fmla="*/ 82997 h 90312"/>
                    <a:gd name="connsiteX10" fmla="*/ 1338681 w 2018374"/>
                    <a:gd name="connsiteY10" fmla="*/ 75682 h 90312"/>
                    <a:gd name="connsiteX11" fmla="*/ 1389888 w 2018374"/>
                    <a:gd name="connsiteY11" fmla="*/ 68367 h 90312"/>
                    <a:gd name="connsiteX12" fmla="*/ 2018374 w 2018374"/>
                    <a:gd name="connsiteY12" fmla="*/ 0 h 9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8374" h="90312">
                      <a:moveTo>
                        <a:pt x="0" y="9845"/>
                      </a:moveTo>
                      <a:cubicBezTo>
                        <a:pt x="41453" y="12283"/>
                        <a:pt x="82966" y="13848"/>
                        <a:pt x="124358" y="17160"/>
                      </a:cubicBezTo>
                      <a:cubicBezTo>
                        <a:pt x="143955" y="18728"/>
                        <a:pt x="163355" y="22179"/>
                        <a:pt x="182880" y="24476"/>
                      </a:cubicBezTo>
                      <a:lnTo>
                        <a:pt x="248716" y="31791"/>
                      </a:lnTo>
                      <a:cubicBezTo>
                        <a:pt x="258470" y="34229"/>
                        <a:pt x="268040" y="37577"/>
                        <a:pt x="277977" y="39106"/>
                      </a:cubicBezTo>
                      <a:cubicBezTo>
                        <a:pt x="315409" y="44865"/>
                        <a:pt x="398388" y="50969"/>
                        <a:pt x="431596" y="53736"/>
                      </a:cubicBezTo>
                      <a:cubicBezTo>
                        <a:pt x="443788" y="56175"/>
                        <a:pt x="455815" y="59679"/>
                        <a:pt x="468172" y="61052"/>
                      </a:cubicBezTo>
                      <a:cubicBezTo>
                        <a:pt x="521709" y="67001"/>
                        <a:pt x="575782" y="68064"/>
                        <a:pt x="629107" y="75682"/>
                      </a:cubicBezTo>
                      <a:cubicBezTo>
                        <a:pt x="728651" y="89902"/>
                        <a:pt x="663093" y="82136"/>
                        <a:pt x="826617" y="90312"/>
                      </a:cubicBezTo>
                      <a:lnTo>
                        <a:pt x="1316736" y="82997"/>
                      </a:lnTo>
                      <a:cubicBezTo>
                        <a:pt x="1324444" y="82777"/>
                        <a:pt x="1331120" y="77194"/>
                        <a:pt x="1338681" y="75682"/>
                      </a:cubicBezTo>
                      <a:cubicBezTo>
                        <a:pt x="1355588" y="72301"/>
                        <a:pt x="1372731" y="70083"/>
                        <a:pt x="1389888" y="68367"/>
                      </a:cubicBezTo>
                      <a:cubicBezTo>
                        <a:pt x="1483612" y="58995"/>
                        <a:pt x="1929835" y="0"/>
                        <a:pt x="2018374" y="0"/>
                      </a:cubicBezTo>
                    </a:path>
                  </a:pathLst>
                </a:custGeom>
                <a:ln w="571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2000" dirty="0">
                    <a:solidFill>
                      <a:prstClr val="black"/>
                    </a:solidFill>
                  </a:endParaRPr>
                </a:p>
              </p:txBody>
            </p:sp>
          </p:grpSp>
          <p:sp>
            <p:nvSpPr>
              <p:cNvPr id="19" name="Freeform 18"/>
              <p:cNvSpPr/>
              <p:nvPr/>
            </p:nvSpPr>
            <p:spPr>
              <a:xfrm>
                <a:off x="1253765" y="4822424"/>
                <a:ext cx="301660" cy="555568"/>
              </a:xfrm>
              <a:custGeom>
                <a:avLst/>
                <a:gdLst>
                  <a:gd name="connsiteX0" fmla="*/ 301658 w 301658"/>
                  <a:gd name="connsiteY0" fmla="*/ 0 h 556182"/>
                  <a:gd name="connsiteX1" fmla="*/ 268664 w 301658"/>
                  <a:gd name="connsiteY1" fmla="*/ 14141 h 556182"/>
                  <a:gd name="connsiteX2" fmla="*/ 245097 w 301658"/>
                  <a:gd name="connsiteY2" fmla="*/ 32994 h 556182"/>
                  <a:gd name="connsiteX3" fmla="*/ 216816 w 301658"/>
                  <a:gd name="connsiteY3" fmla="*/ 56561 h 556182"/>
                  <a:gd name="connsiteX4" fmla="*/ 207390 w 301658"/>
                  <a:gd name="connsiteY4" fmla="*/ 70701 h 556182"/>
                  <a:gd name="connsiteX5" fmla="*/ 193249 w 301658"/>
                  <a:gd name="connsiteY5" fmla="*/ 84842 h 556182"/>
                  <a:gd name="connsiteX6" fmla="*/ 169682 w 301658"/>
                  <a:gd name="connsiteY6" fmla="*/ 113122 h 556182"/>
                  <a:gd name="connsiteX7" fmla="*/ 150829 w 301658"/>
                  <a:gd name="connsiteY7" fmla="*/ 141402 h 556182"/>
                  <a:gd name="connsiteX8" fmla="*/ 131975 w 301658"/>
                  <a:gd name="connsiteY8" fmla="*/ 169683 h 556182"/>
                  <a:gd name="connsiteX9" fmla="*/ 117835 w 301658"/>
                  <a:gd name="connsiteY9" fmla="*/ 197963 h 556182"/>
                  <a:gd name="connsiteX10" fmla="*/ 103695 w 301658"/>
                  <a:gd name="connsiteY10" fmla="*/ 207390 h 556182"/>
                  <a:gd name="connsiteX11" fmla="*/ 89555 w 301658"/>
                  <a:gd name="connsiteY11" fmla="*/ 249811 h 556182"/>
                  <a:gd name="connsiteX12" fmla="*/ 84841 w 301658"/>
                  <a:gd name="connsiteY12" fmla="*/ 263951 h 556182"/>
                  <a:gd name="connsiteX13" fmla="*/ 80128 w 301658"/>
                  <a:gd name="connsiteY13" fmla="*/ 282804 h 556182"/>
                  <a:gd name="connsiteX14" fmla="*/ 75414 w 301658"/>
                  <a:gd name="connsiteY14" fmla="*/ 306371 h 556182"/>
                  <a:gd name="connsiteX15" fmla="*/ 65988 w 301658"/>
                  <a:gd name="connsiteY15" fmla="*/ 334652 h 556182"/>
                  <a:gd name="connsiteX16" fmla="*/ 61274 w 301658"/>
                  <a:gd name="connsiteY16" fmla="*/ 348792 h 556182"/>
                  <a:gd name="connsiteX17" fmla="*/ 56561 w 301658"/>
                  <a:gd name="connsiteY17" fmla="*/ 367646 h 556182"/>
                  <a:gd name="connsiteX18" fmla="*/ 47134 w 301658"/>
                  <a:gd name="connsiteY18" fmla="*/ 395926 h 556182"/>
                  <a:gd name="connsiteX19" fmla="*/ 42421 w 301658"/>
                  <a:gd name="connsiteY19" fmla="*/ 410066 h 556182"/>
                  <a:gd name="connsiteX20" fmla="*/ 37707 w 301658"/>
                  <a:gd name="connsiteY20" fmla="*/ 433633 h 556182"/>
                  <a:gd name="connsiteX21" fmla="*/ 28280 w 301658"/>
                  <a:gd name="connsiteY21" fmla="*/ 461914 h 556182"/>
                  <a:gd name="connsiteX22" fmla="*/ 9427 w 301658"/>
                  <a:gd name="connsiteY22" fmla="*/ 527901 h 556182"/>
                  <a:gd name="connsiteX23" fmla="*/ 4713 w 301658"/>
                  <a:gd name="connsiteY23" fmla="*/ 542042 h 556182"/>
                  <a:gd name="connsiteX24" fmla="*/ 0 w 301658"/>
                  <a:gd name="connsiteY24" fmla="*/ 556182 h 55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1658" h="556182">
                    <a:moveTo>
                      <a:pt x="301658" y="0"/>
                    </a:moveTo>
                    <a:cubicBezTo>
                      <a:pt x="287234" y="3606"/>
                      <a:pt x="279514" y="3291"/>
                      <a:pt x="268664" y="14141"/>
                    </a:cubicBezTo>
                    <a:cubicBezTo>
                      <a:pt x="247345" y="35460"/>
                      <a:pt x="272624" y="23819"/>
                      <a:pt x="245097" y="32994"/>
                    </a:cubicBezTo>
                    <a:cubicBezTo>
                      <a:pt x="231196" y="42262"/>
                      <a:pt x="228155" y="42954"/>
                      <a:pt x="216816" y="56561"/>
                    </a:cubicBezTo>
                    <a:cubicBezTo>
                      <a:pt x="213190" y="60913"/>
                      <a:pt x="211016" y="66349"/>
                      <a:pt x="207390" y="70701"/>
                    </a:cubicBezTo>
                    <a:cubicBezTo>
                      <a:pt x="203123" y="75822"/>
                      <a:pt x="197516" y="79721"/>
                      <a:pt x="193249" y="84842"/>
                    </a:cubicBezTo>
                    <a:cubicBezTo>
                      <a:pt x="160445" y="124208"/>
                      <a:pt x="210988" y="71819"/>
                      <a:pt x="169682" y="113122"/>
                    </a:cubicBezTo>
                    <a:cubicBezTo>
                      <a:pt x="160669" y="140164"/>
                      <a:pt x="171424" y="114923"/>
                      <a:pt x="150829" y="141402"/>
                    </a:cubicBezTo>
                    <a:cubicBezTo>
                      <a:pt x="143873" y="150345"/>
                      <a:pt x="131975" y="169683"/>
                      <a:pt x="131975" y="169683"/>
                    </a:cubicBezTo>
                    <a:cubicBezTo>
                      <a:pt x="128141" y="181185"/>
                      <a:pt x="126973" y="188825"/>
                      <a:pt x="117835" y="197963"/>
                    </a:cubicBezTo>
                    <a:cubicBezTo>
                      <a:pt x="113829" y="201969"/>
                      <a:pt x="108408" y="204248"/>
                      <a:pt x="103695" y="207390"/>
                    </a:cubicBezTo>
                    <a:lnTo>
                      <a:pt x="89555" y="249811"/>
                    </a:lnTo>
                    <a:cubicBezTo>
                      <a:pt x="87984" y="254524"/>
                      <a:pt x="86046" y="259131"/>
                      <a:pt x="84841" y="263951"/>
                    </a:cubicBezTo>
                    <a:cubicBezTo>
                      <a:pt x="83270" y="270235"/>
                      <a:pt x="81533" y="276481"/>
                      <a:pt x="80128" y="282804"/>
                    </a:cubicBezTo>
                    <a:cubicBezTo>
                      <a:pt x="78390" y="290624"/>
                      <a:pt x="77522" y="298642"/>
                      <a:pt x="75414" y="306371"/>
                    </a:cubicBezTo>
                    <a:cubicBezTo>
                      <a:pt x="72800" y="315958"/>
                      <a:pt x="69130" y="325225"/>
                      <a:pt x="65988" y="334652"/>
                    </a:cubicBezTo>
                    <a:cubicBezTo>
                      <a:pt x="64417" y="339365"/>
                      <a:pt x="62479" y="343972"/>
                      <a:pt x="61274" y="348792"/>
                    </a:cubicBezTo>
                    <a:cubicBezTo>
                      <a:pt x="59703" y="355077"/>
                      <a:pt x="58422" y="361441"/>
                      <a:pt x="56561" y="367646"/>
                    </a:cubicBezTo>
                    <a:cubicBezTo>
                      <a:pt x="53706" y="377164"/>
                      <a:pt x="50276" y="386499"/>
                      <a:pt x="47134" y="395926"/>
                    </a:cubicBezTo>
                    <a:cubicBezTo>
                      <a:pt x="45563" y="400639"/>
                      <a:pt x="43395" y="405194"/>
                      <a:pt x="42421" y="410066"/>
                    </a:cubicBezTo>
                    <a:cubicBezTo>
                      <a:pt x="40850" y="417922"/>
                      <a:pt x="39815" y="425904"/>
                      <a:pt x="37707" y="433633"/>
                    </a:cubicBezTo>
                    <a:cubicBezTo>
                      <a:pt x="35092" y="443220"/>
                      <a:pt x="30690" y="452274"/>
                      <a:pt x="28280" y="461914"/>
                    </a:cubicBezTo>
                    <a:cubicBezTo>
                      <a:pt x="16445" y="509258"/>
                      <a:pt x="22951" y="487332"/>
                      <a:pt x="9427" y="527901"/>
                    </a:cubicBezTo>
                    <a:lnTo>
                      <a:pt x="4713" y="542042"/>
                    </a:lnTo>
                    <a:lnTo>
                      <a:pt x="0" y="556182"/>
                    </a:lnTo>
                  </a:path>
                </a:pathLst>
              </a:custGeom>
              <a:ln w="57150"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000" dirty="0">
                  <a:solidFill>
                    <a:prstClr val="black"/>
                  </a:solidFill>
                </a:endParaRPr>
              </a:p>
            </p:txBody>
          </p:sp>
        </p:grpSp>
        <p:sp>
          <p:nvSpPr>
            <p:cNvPr id="63" name="Freeform 62"/>
            <p:cNvSpPr/>
            <p:nvPr/>
          </p:nvSpPr>
          <p:spPr>
            <a:xfrm>
              <a:off x="1375508" y="5978769"/>
              <a:ext cx="578338" cy="1578708"/>
            </a:xfrm>
            <a:custGeom>
              <a:avLst/>
              <a:gdLst>
                <a:gd name="connsiteX0" fmla="*/ 578338 w 578338"/>
                <a:gd name="connsiteY0" fmla="*/ 0 h 1578708"/>
                <a:gd name="connsiteX1" fmla="*/ 484554 w 578338"/>
                <a:gd name="connsiteY1" fmla="*/ 140677 h 1578708"/>
                <a:gd name="connsiteX2" fmla="*/ 0 w 578338"/>
                <a:gd name="connsiteY2" fmla="*/ 1578708 h 1578708"/>
                <a:gd name="connsiteX3" fmla="*/ 0 w 578338"/>
                <a:gd name="connsiteY3" fmla="*/ 1578708 h 1578708"/>
              </a:gdLst>
              <a:ahLst/>
              <a:cxnLst>
                <a:cxn ang="0">
                  <a:pos x="connsiteX0" y="connsiteY0"/>
                </a:cxn>
                <a:cxn ang="0">
                  <a:pos x="connsiteX1" y="connsiteY1"/>
                </a:cxn>
                <a:cxn ang="0">
                  <a:pos x="connsiteX2" y="connsiteY2"/>
                </a:cxn>
                <a:cxn ang="0">
                  <a:pos x="connsiteX3" y="connsiteY3"/>
                </a:cxn>
              </a:cxnLst>
              <a:rect l="l" t="t" r="r" b="b"/>
              <a:pathLst>
                <a:path w="578338" h="1578708">
                  <a:moveTo>
                    <a:pt x="578338" y="0"/>
                  </a:moveTo>
                  <a:lnTo>
                    <a:pt x="484554" y="140677"/>
                  </a:lnTo>
                  <a:lnTo>
                    <a:pt x="0" y="1578708"/>
                  </a:lnTo>
                  <a:lnTo>
                    <a:pt x="0" y="1578708"/>
                  </a:lnTo>
                </a:path>
              </a:pathLst>
            </a:cu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Freeform 63"/>
            <p:cNvSpPr/>
            <p:nvPr/>
          </p:nvSpPr>
          <p:spPr>
            <a:xfrm>
              <a:off x="1047262" y="6099908"/>
              <a:ext cx="332153" cy="1508369"/>
            </a:xfrm>
            <a:custGeom>
              <a:avLst/>
              <a:gdLst>
                <a:gd name="connsiteX0" fmla="*/ 332153 w 332153"/>
                <a:gd name="connsiteY0" fmla="*/ 0 h 1508369"/>
                <a:gd name="connsiteX1" fmla="*/ 105507 w 332153"/>
                <a:gd name="connsiteY1" fmla="*/ 840154 h 1508369"/>
                <a:gd name="connsiteX2" fmla="*/ 7815 w 332153"/>
                <a:gd name="connsiteY2" fmla="*/ 1383323 h 1508369"/>
                <a:gd name="connsiteX3" fmla="*/ 0 w 332153"/>
                <a:gd name="connsiteY3" fmla="*/ 1508369 h 1508369"/>
                <a:gd name="connsiteX4" fmla="*/ 0 w 332153"/>
                <a:gd name="connsiteY4" fmla="*/ 1508369 h 1508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153" h="1508369">
                  <a:moveTo>
                    <a:pt x="332153" y="0"/>
                  </a:moveTo>
                  <a:lnTo>
                    <a:pt x="105507" y="840154"/>
                  </a:lnTo>
                  <a:lnTo>
                    <a:pt x="7815" y="1383323"/>
                  </a:lnTo>
                  <a:lnTo>
                    <a:pt x="0" y="1508369"/>
                  </a:lnTo>
                  <a:lnTo>
                    <a:pt x="0" y="1508369"/>
                  </a:lnTo>
                </a:path>
              </a:pathLst>
            </a:cu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36" name="Roundabout 2" descr="roundabout 2.tif"/>
          <p:cNvPicPr>
            <a:picLocks noChangeAspect="1"/>
          </p:cNvPicPr>
          <p:nvPr/>
        </p:nvPicPr>
        <p:blipFill>
          <a:blip r:embed="rId7" cstate="print"/>
          <a:stretch>
            <a:fillRect/>
          </a:stretch>
        </p:blipFill>
        <p:spPr>
          <a:xfrm rot="21187581">
            <a:off x="4206076" y="4599814"/>
            <a:ext cx="285247" cy="404445"/>
          </a:xfrm>
          <a:prstGeom prst="rect">
            <a:avLst/>
          </a:prstGeom>
        </p:spPr>
      </p:pic>
      <p:pic>
        <p:nvPicPr>
          <p:cNvPr id="72" name="Roundabout 1" descr="roundabout.tif"/>
          <p:cNvPicPr>
            <a:picLocks noChangeAspect="1"/>
          </p:cNvPicPr>
          <p:nvPr/>
        </p:nvPicPr>
        <p:blipFill>
          <a:blip r:embed="rId8" cstate="print"/>
          <a:srcRect l="75662"/>
          <a:stretch>
            <a:fillRect/>
          </a:stretch>
        </p:blipFill>
        <p:spPr>
          <a:xfrm>
            <a:off x="4252134" y="3228214"/>
            <a:ext cx="289199" cy="422053"/>
          </a:xfrm>
          <a:prstGeom prst="rect">
            <a:avLst/>
          </a:prstGeom>
        </p:spPr>
      </p:pic>
      <p:sp>
        <p:nvSpPr>
          <p:cNvPr id="47" name="Freeform 46"/>
          <p:cNvSpPr/>
          <p:nvPr/>
        </p:nvSpPr>
        <p:spPr>
          <a:xfrm>
            <a:off x="3134519" y="764648"/>
            <a:ext cx="466248" cy="1678622"/>
          </a:xfrm>
          <a:custGeom>
            <a:avLst/>
            <a:gdLst>
              <a:gd name="connsiteX0" fmla="*/ 38100 w 422910"/>
              <a:gd name="connsiteY0" fmla="*/ 1482090 h 1482090"/>
              <a:gd name="connsiteX1" fmla="*/ 251460 w 422910"/>
              <a:gd name="connsiteY1" fmla="*/ 1482090 h 1482090"/>
              <a:gd name="connsiteX2" fmla="*/ 422910 w 422910"/>
              <a:gd name="connsiteY2" fmla="*/ 198120 h 1482090"/>
              <a:gd name="connsiteX3" fmla="*/ 0 w 422910"/>
              <a:gd name="connsiteY3" fmla="*/ 0 h 1482090"/>
            </a:gdLst>
            <a:ahLst/>
            <a:cxnLst>
              <a:cxn ang="0">
                <a:pos x="connsiteX0" y="connsiteY0"/>
              </a:cxn>
              <a:cxn ang="0">
                <a:pos x="connsiteX1" y="connsiteY1"/>
              </a:cxn>
              <a:cxn ang="0">
                <a:pos x="connsiteX2" y="connsiteY2"/>
              </a:cxn>
              <a:cxn ang="0">
                <a:pos x="connsiteX3" y="connsiteY3"/>
              </a:cxn>
            </a:cxnLst>
            <a:rect l="l" t="t" r="r" b="b"/>
            <a:pathLst>
              <a:path w="422910" h="1482090">
                <a:moveTo>
                  <a:pt x="38100" y="1482090"/>
                </a:moveTo>
                <a:lnTo>
                  <a:pt x="251460" y="1482090"/>
                </a:lnTo>
                <a:lnTo>
                  <a:pt x="422910" y="198120"/>
                </a:lnTo>
                <a:lnTo>
                  <a:pt x="0" y="0"/>
                </a:lnTo>
              </a:path>
            </a:pathLst>
          </a:custGeom>
          <a:ln w="38100">
            <a:solidFill>
              <a:srgbClr val="FF0000"/>
            </a:solidFill>
            <a:prstDash val="sysDash"/>
            <a:round/>
          </a:ln>
        </p:spPr>
        <p:style>
          <a:lnRef idx="1">
            <a:schemeClr val="accent1"/>
          </a:lnRef>
          <a:fillRef idx="0">
            <a:schemeClr val="accent1"/>
          </a:fillRef>
          <a:effectRef idx="0">
            <a:schemeClr val="accent1"/>
          </a:effectRef>
          <a:fontRef idx="minor">
            <a:schemeClr val="tx1"/>
          </a:fontRef>
        </p:style>
        <p:txBody>
          <a:bodyPr lIns="101455" tIns="50730" rIns="101455" bIns="50730" anchor="ctr"/>
          <a:lstStyle/>
          <a:p>
            <a:pPr algn="ctr">
              <a:defRPr/>
            </a:pPr>
            <a:endParaRPr lang="en-US" sz="2000" dirty="0">
              <a:solidFill>
                <a:prstClr val="black"/>
              </a:solidFill>
            </a:endParaRPr>
          </a:p>
        </p:txBody>
      </p:sp>
      <p:pic>
        <p:nvPicPr>
          <p:cNvPr id="41" name="Complete Street Hierarchy" descr="complete streets.jpg"/>
          <p:cNvPicPr>
            <a:picLocks noChangeAspect="1"/>
          </p:cNvPicPr>
          <p:nvPr/>
        </p:nvPicPr>
        <p:blipFill>
          <a:blip r:embed="rId9" cstate="print"/>
          <a:srcRect/>
          <a:stretch>
            <a:fillRect/>
          </a:stretch>
        </p:blipFill>
        <p:spPr bwMode="auto">
          <a:xfrm>
            <a:off x="2298065" y="604545"/>
            <a:ext cx="2898775" cy="6984365"/>
          </a:xfrm>
          <a:prstGeom prst="rect">
            <a:avLst/>
          </a:prstGeom>
          <a:noFill/>
          <a:ln w="9525">
            <a:noFill/>
            <a:miter lim="800000"/>
            <a:headEnd/>
            <a:tailEnd/>
          </a:ln>
        </p:spPr>
      </p:pic>
      <p:pic>
        <p:nvPicPr>
          <p:cNvPr id="61" name="Mini Complete Street Hierarchy" descr="complete streets.jpg"/>
          <p:cNvPicPr>
            <a:picLocks noChangeAspect="1"/>
          </p:cNvPicPr>
          <p:nvPr/>
        </p:nvPicPr>
        <p:blipFill>
          <a:blip r:embed="rId9" cstate="print"/>
          <a:srcRect/>
          <a:stretch>
            <a:fillRect/>
          </a:stretch>
        </p:blipFill>
        <p:spPr bwMode="auto">
          <a:xfrm>
            <a:off x="3939540" y="4577121"/>
            <a:ext cx="1250315" cy="3011805"/>
          </a:xfrm>
          <a:prstGeom prst="rect">
            <a:avLst/>
          </a:prstGeom>
          <a:noFill/>
          <a:ln w="9525">
            <a:noFill/>
            <a:miter lim="800000"/>
            <a:headEnd/>
            <a:tailEnd/>
          </a:ln>
        </p:spPr>
      </p:pic>
      <p:sp>
        <p:nvSpPr>
          <p:cNvPr id="73" name="Legend Block 1"/>
          <p:cNvSpPr/>
          <p:nvPr/>
        </p:nvSpPr>
        <p:spPr>
          <a:xfrm>
            <a:off x="5424488" y="6834188"/>
            <a:ext cx="2119312" cy="409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Legend Block 2"/>
          <p:cNvSpPr/>
          <p:nvPr/>
        </p:nvSpPr>
        <p:spPr>
          <a:xfrm>
            <a:off x="5481637" y="7224712"/>
            <a:ext cx="2166937" cy="409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Legend Block 3"/>
          <p:cNvSpPr/>
          <p:nvPr/>
        </p:nvSpPr>
        <p:spPr>
          <a:xfrm>
            <a:off x="7848600" y="6877046"/>
            <a:ext cx="2209800" cy="385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Legend Block 4"/>
          <p:cNvSpPr/>
          <p:nvPr/>
        </p:nvSpPr>
        <p:spPr>
          <a:xfrm>
            <a:off x="7848600" y="7253285"/>
            <a:ext cx="2209800" cy="385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XSection Drawing" descr="1058508-XS-MColor_XS-A.jpg"/>
          <p:cNvPicPr>
            <a:picLocks noChangeAspect="1"/>
          </p:cNvPicPr>
          <p:nvPr/>
        </p:nvPicPr>
        <p:blipFill>
          <a:blip r:embed="rId10" cstate="print"/>
          <a:stretch>
            <a:fillRect/>
          </a:stretch>
        </p:blipFill>
        <p:spPr>
          <a:xfrm>
            <a:off x="94598" y="1023731"/>
            <a:ext cx="9834595" cy="5532795"/>
          </a:xfrm>
          <a:prstGeom prst="rect">
            <a:avLst/>
          </a:prstGeom>
        </p:spPr>
      </p:pic>
      <p:pic>
        <p:nvPicPr>
          <p:cNvPr id="68" name="Photo with Text" descr="Photo with Text.jpg"/>
          <p:cNvPicPr>
            <a:picLocks noChangeAspect="1"/>
          </p:cNvPicPr>
          <p:nvPr/>
        </p:nvPicPr>
        <p:blipFill>
          <a:blip r:embed="rId11" cstate="print"/>
          <a:stretch>
            <a:fillRect/>
          </a:stretch>
        </p:blipFill>
        <p:spPr>
          <a:xfrm>
            <a:off x="34153" y="29552"/>
            <a:ext cx="9994430" cy="7722969"/>
          </a:xfrm>
          <a:prstGeom prst="rect">
            <a:avLst/>
          </a:prstGeom>
        </p:spPr>
      </p:pic>
      <p:grpSp>
        <p:nvGrpSpPr>
          <p:cNvPr id="48" name="Group 47"/>
          <p:cNvGrpSpPr/>
          <p:nvPr/>
        </p:nvGrpSpPr>
        <p:grpSpPr>
          <a:xfrm>
            <a:off x="1023730" y="3438939"/>
            <a:ext cx="8547653" cy="4114800"/>
            <a:chOff x="1023730" y="3438939"/>
            <a:chExt cx="8547653" cy="4114800"/>
          </a:xfrm>
        </p:grpSpPr>
        <p:sp>
          <p:nvSpPr>
            <p:cNvPr id="43" name="TextBox 42"/>
            <p:cNvSpPr txBox="1"/>
            <p:nvPr/>
          </p:nvSpPr>
          <p:spPr>
            <a:xfrm>
              <a:off x="6062870" y="4512367"/>
              <a:ext cx="3508513" cy="523220"/>
            </a:xfrm>
            <a:prstGeom prst="rect">
              <a:avLst/>
            </a:prstGeom>
            <a:noFill/>
          </p:spPr>
          <p:txBody>
            <a:bodyPr wrap="square" rtlCol="0">
              <a:spAutoFit/>
            </a:bodyPr>
            <a:lstStyle/>
            <a:p>
              <a:r>
                <a:rPr lang="en-US" sz="1400" dirty="0" smtClean="0"/>
                <a:t>Potential Extension of Binghamton University Bus Service</a:t>
              </a:r>
              <a:endParaRPr lang="en-US" sz="1400" dirty="0"/>
            </a:p>
          </p:txBody>
        </p:sp>
        <p:grpSp>
          <p:nvGrpSpPr>
            <p:cNvPr id="46" name="Group 45"/>
            <p:cNvGrpSpPr/>
            <p:nvPr/>
          </p:nvGrpSpPr>
          <p:grpSpPr>
            <a:xfrm>
              <a:off x="1023730" y="3438939"/>
              <a:ext cx="5009322" cy="4114800"/>
              <a:chOff x="1023730" y="3438939"/>
              <a:chExt cx="5009322" cy="4114800"/>
            </a:xfrm>
          </p:grpSpPr>
          <p:cxnSp>
            <p:nvCxnSpPr>
              <p:cNvPr id="38" name="Straight Connector 37"/>
              <p:cNvCxnSpPr/>
              <p:nvPr/>
            </p:nvCxnSpPr>
            <p:spPr>
              <a:xfrm>
                <a:off x="5685182" y="4641574"/>
                <a:ext cx="34787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Freeform 43"/>
              <p:cNvSpPr/>
              <p:nvPr/>
            </p:nvSpPr>
            <p:spPr>
              <a:xfrm>
                <a:off x="1023730" y="3707296"/>
                <a:ext cx="1948070" cy="3846443"/>
              </a:xfrm>
              <a:custGeom>
                <a:avLst/>
                <a:gdLst>
                  <a:gd name="connsiteX0" fmla="*/ 0 w 1948070"/>
                  <a:gd name="connsiteY0" fmla="*/ 3846443 h 3846443"/>
                  <a:gd name="connsiteX1" fmla="*/ 168966 w 1948070"/>
                  <a:gd name="connsiteY1" fmla="*/ 3081130 h 3846443"/>
                  <a:gd name="connsiteX2" fmla="*/ 357809 w 1948070"/>
                  <a:gd name="connsiteY2" fmla="*/ 2365513 h 3846443"/>
                  <a:gd name="connsiteX3" fmla="*/ 516835 w 1948070"/>
                  <a:gd name="connsiteY3" fmla="*/ 1918252 h 3846443"/>
                  <a:gd name="connsiteX4" fmla="*/ 685800 w 1948070"/>
                  <a:gd name="connsiteY4" fmla="*/ 1759226 h 3846443"/>
                  <a:gd name="connsiteX5" fmla="*/ 864705 w 1948070"/>
                  <a:gd name="connsiteY5" fmla="*/ 1311965 h 3846443"/>
                  <a:gd name="connsiteX6" fmla="*/ 1003853 w 1948070"/>
                  <a:gd name="connsiteY6" fmla="*/ 1013791 h 3846443"/>
                  <a:gd name="connsiteX7" fmla="*/ 1162879 w 1948070"/>
                  <a:gd name="connsiteY7" fmla="*/ 755374 h 3846443"/>
                  <a:gd name="connsiteX8" fmla="*/ 1302027 w 1948070"/>
                  <a:gd name="connsiteY8" fmla="*/ 606287 h 3846443"/>
                  <a:gd name="connsiteX9" fmla="*/ 1510748 w 1948070"/>
                  <a:gd name="connsiteY9" fmla="*/ 487017 h 3846443"/>
                  <a:gd name="connsiteX10" fmla="*/ 1659835 w 1948070"/>
                  <a:gd name="connsiteY10" fmla="*/ 318052 h 3846443"/>
                  <a:gd name="connsiteX11" fmla="*/ 1789044 w 1948070"/>
                  <a:gd name="connsiteY11" fmla="*/ 208721 h 3846443"/>
                  <a:gd name="connsiteX12" fmla="*/ 1948070 w 1948070"/>
                  <a:gd name="connsiteY12" fmla="*/ 89452 h 3846443"/>
                  <a:gd name="connsiteX13" fmla="*/ 1808922 w 1948070"/>
                  <a:gd name="connsiteY13" fmla="*/ 0 h 384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48070" h="3846443">
                    <a:moveTo>
                      <a:pt x="0" y="3846443"/>
                    </a:moveTo>
                    <a:lnTo>
                      <a:pt x="168966" y="3081130"/>
                    </a:lnTo>
                    <a:lnTo>
                      <a:pt x="357809" y="2365513"/>
                    </a:lnTo>
                    <a:lnTo>
                      <a:pt x="516835" y="1918252"/>
                    </a:lnTo>
                    <a:lnTo>
                      <a:pt x="685800" y="1759226"/>
                    </a:lnTo>
                    <a:lnTo>
                      <a:pt x="864705" y="1311965"/>
                    </a:lnTo>
                    <a:lnTo>
                      <a:pt x="1003853" y="1013791"/>
                    </a:lnTo>
                    <a:lnTo>
                      <a:pt x="1162879" y="755374"/>
                    </a:lnTo>
                    <a:lnTo>
                      <a:pt x="1302027" y="606287"/>
                    </a:lnTo>
                    <a:lnTo>
                      <a:pt x="1510748" y="487017"/>
                    </a:lnTo>
                    <a:lnTo>
                      <a:pt x="1659835" y="318052"/>
                    </a:lnTo>
                    <a:lnTo>
                      <a:pt x="1789044" y="208721"/>
                    </a:lnTo>
                    <a:lnTo>
                      <a:pt x="1948070" y="89452"/>
                    </a:lnTo>
                    <a:lnTo>
                      <a:pt x="1808922" y="0"/>
                    </a:lnTo>
                  </a:path>
                </a:pathLst>
              </a:cu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Oval 44"/>
              <p:cNvSpPr/>
              <p:nvPr/>
            </p:nvSpPr>
            <p:spPr>
              <a:xfrm>
                <a:off x="2534479" y="3438939"/>
                <a:ext cx="367747" cy="357809"/>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6" name="Frederick St"/>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120" y="3228213"/>
            <a:ext cx="6109547" cy="45774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20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20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par>
                                <p:cTn id="16" presetID="10" presetClass="entr" presetSubtype="0" fill="hold" grpId="0" nodeType="withEffect">
                                  <p:stCondLst>
                                    <p:cond delay="0"/>
                                  </p:stCondLst>
                                  <p:childTnLst>
                                    <p:set>
                                      <p:cBhvr>
                                        <p:cTn id="17" dur="1" fill="hold">
                                          <p:stCondLst>
                                            <p:cond delay="0"/>
                                          </p:stCondLst>
                                        </p:cTn>
                                        <p:tgtEl>
                                          <p:spTgt spid="204"/>
                                        </p:tgtEl>
                                        <p:attrNameLst>
                                          <p:attrName>style.visibility</p:attrName>
                                        </p:attrNameLst>
                                      </p:cBhvr>
                                      <p:to>
                                        <p:strVal val="visible"/>
                                      </p:to>
                                    </p:set>
                                    <p:animEffect transition="in" filter="fade">
                                      <p:cBhvr>
                                        <p:cTn id="18" dur="1000"/>
                                        <p:tgtEl>
                                          <p:spTgt spid="20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fade">
                                      <p:cBhvr>
                                        <p:cTn id="23" dur="2000"/>
                                        <p:tgtEl>
                                          <p:spTgt spid="6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6"/>
                                        </p:tgtEl>
                                        <p:attrNameLst>
                                          <p:attrName>style.visibility</p:attrName>
                                        </p:attrNameLst>
                                      </p:cBhvr>
                                      <p:to>
                                        <p:strVal val="visible"/>
                                      </p:to>
                                    </p:set>
                                    <p:animEffect transition="in" filter="fade">
                                      <p:cBhvr>
                                        <p:cTn id="26" dur="2000"/>
                                        <p:tgtEl>
                                          <p:spTgt spid="66"/>
                                        </p:tgtEl>
                                      </p:cBhvr>
                                    </p:animEffect>
                                  </p:childTnLst>
                                </p:cTn>
                              </p:par>
                              <p:par>
                                <p:cTn id="27" presetID="10" presetClass="entr" presetSubtype="0" fill="hold" nodeType="withEffect">
                                  <p:stCondLst>
                                    <p:cond delay="0"/>
                                  </p:stCondLst>
                                  <p:childTnLst>
                                    <p:set>
                                      <p:cBhvr>
                                        <p:cTn id="28" dur="1" fill="hold">
                                          <p:stCondLst>
                                            <p:cond delay="0"/>
                                          </p:stCondLst>
                                        </p:cTn>
                                        <p:tgtEl>
                                          <p:spTgt spid="72"/>
                                        </p:tgtEl>
                                        <p:attrNameLst>
                                          <p:attrName>style.visibility</p:attrName>
                                        </p:attrNameLst>
                                      </p:cBhvr>
                                      <p:to>
                                        <p:strVal val="visible"/>
                                      </p:to>
                                    </p:set>
                                    <p:animEffect transition="in" filter="fade">
                                      <p:cBhvr>
                                        <p:cTn id="29" dur="2000"/>
                                        <p:tgtEl>
                                          <p:spTgt spid="72"/>
                                        </p:tgtEl>
                                      </p:cBhvr>
                                    </p:animEffect>
                                  </p:childTnLst>
                                </p:cTn>
                              </p:par>
                              <p:par>
                                <p:cTn id="30" presetID="10" presetClass="entr" presetSubtype="0" fill="hold"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2000"/>
                                        <p:tgtEl>
                                          <p:spTgt spid="36"/>
                                        </p:tgtEl>
                                      </p:cBhvr>
                                    </p:animEffect>
                                  </p:childTnLst>
                                </p:cTn>
                              </p:par>
                              <p:par>
                                <p:cTn id="33" presetID="10" presetClass="exit" presetSubtype="0" fill="hold" grpId="0" nodeType="withEffect">
                                  <p:stCondLst>
                                    <p:cond delay="0"/>
                                  </p:stCondLst>
                                  <p:childTnLst>
                                    <p:animEffect transition="out" filter="fade">
                                      <p:cBhvr>
                                        <p:cTn id="34" dur="3000"/>
                                        <p:tgtEl>
                                          <p:spTgt spid="73"/>
                                        </p:tgtEl>
                                      </p:cBhvr>
                                    </p:animEffect>
                                    <p:set>
                                      <p:cBhvr>
                                        <p:cTn id="35" dur="1" fill="hold">
                                          <p:stCondLst>
                                            <p:cond delay="2999"/>
                                          </p:stCondLst>
                                        </p:cTn>
                                        <p:tgtEl>
                                          <p:spTgt spid="7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fade">
                                      <p:cBhvr>
                                        <p:cTn id="40" dur="2000"/>
                                        <p:tgtEl>
                                          <p:spTgt spid="41"/>
                                        </p:tgtEl>
                                      </p:cBhvr>
                                    </p:animEffect>
                                  </p:childTnLst>
                                  <p:subTnLst>
                                    <p:set>
                                      <p:cBhvr override="childStyle">
                                        <p:cTn dur="1" fill="hold" display="0" masterRel="nextClick" afterEffect="1"/>
                                        <p:tgtEl>
                                          <p:spTgt spid="41"/>
                                        </p:tgtEl>
                                        <p:attrNameLst>
                                          <p:attrName>style.visibility</p:attrName>
                                        </p:attrNameLst>
                                      </p:cBhvr>
                                      <p:to>
                                        <p:strVal val="hidden"/>
                                      </p:to>
                                    </p:set>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1"/>
                                        </p:tgtEl>
                                        <p:attrNameLst>
                                          <p:attrName>style.visibility</p:attrName>
                                        </p:attrNameLst>
                                      </p:cBhvr>
                                      <p:to>
                                        <p:strVal val="visible"/>
                                      </p:to>
                                    </p:set>
                                  </p:childTnLst>
                                </p:cTn>
                              </p:par>
                              <p:par>
                                <p:cTn id="45" presetID="10" presetClass="entr" presetSubtype="0" fill="hold" nodeType="with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fade">
                                      <p:cBhvr>
                                        <p:cTn id="47" dur="2000"/>
                                        <p:tgtEl>
                                          <p:spTgt spid="67"/>
                                        </p:tgtEl>
                                      </p:cBhvr>
                                    </p:animEffect>
                                  </p:childTnLst>
                                  <p:subTnLst>
                                    <p:set>
                                      <p:cBhvr override="childStyle">
                                        <p:cTn dur="1" fill="hold" display="0" masterRel="nextClick" afterEffect="1"/>
                                        <p:tgtEl>
                                          <p:spTgt spid="67"/>
                                        </p:tgtEl>
                                        <p:attrNameLst>
                                          <p:attrName>style.visibility</p:attrName>
                                        </p:attrNameLst>
                                      </p:cBhvr>
                                      <p:to>
                                        <p:strVal val="hidden"/>
                                      </p:to>
                                    </p:set>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8"/>
                                        </p:tgtEl>
                                        <p:attrNameLst>
                                          <p:attrName>style.visibility</p:attrName>
                                        </p:attrNameLst>
                                      </p:cBhvr>
                                      <p:to>
                                        <p:strVal val="visible"/>
                                      </p:to>
                                    </p:set>
                                    <p:animEffect transition="in" filter="fade">
                                      <p:cBhvr>
                                        <p:cTn id="52" dur="2000"/>
                                        <p:tgtEl>
                                          <p:spTgt spid="68"/>
                                        </p:tgtEl>
                                      </p:cBhvr>
                                    </p:animEffect>
                                  </p:childTnLst>
                                  <p:subTnLst>
                                    <p:set>
                                      <p:cBhvr override="childStyle">
                                        <p:cTn dur="1" fill="hold" display="0" masterRel="nextClick" afterEffect="1"/>
                                        <p:tgtEl>
                                          <p:spTgt spid="68"/>
                                        </p:tgtEl>
                                        <p:attrNameLst>
                                          <p:attrName>style.visibility</p:attrName>
                                        </p:attrNameLst>
                                      </p:cBhvr>
                                      <p:to>
                                        <p:strVal val="hidden"/>
                                      </p:to>
                                    </p:set>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fade">
                                      <p:cBhvr>
                                        <p:cTn id="57" dur="2000"/>
                                        <p:tgtEl>
                                          <p:spTgt spid="47"/>
                                        </p:tgtEl>
                                      </p:cBhvr>
                                    </p:animEffect>
                                  </p:childTnLst>
                                </p:cTn>
                              </p:par>
                              <p:par>
                                <p:cTn id="58" presetID="10" presetClass="entr" presetSubtype="0" fill="hold" nodeType="withEffect">
                                  <p:stCondLst>
                                    <p:cond delay="0"/>
                                  </p:stCondLst>
                                  <p:childTnLst>
                                    <p:set>
                                      <p:cBhvr>
                                        <p:cTn id="59" dur="1" fill="hold">
                                          <p:stCondLst>
                                            <p:cond delay="0"/>
                                          </p:stCondLst>
                                        </p:cTn>
                                        <p:tgtEl>
                                          <p:spTgt spid="52"/>
                                        </p:tgtEl>
                                        <p:attrNameLst>
                                          <p:attrName>style.visibility</p:attrName>
                                        </p:attrNameLst>
                                      </p:cBhvr>
                                      <p:to>
                                        <p:strVal val="visible"/>
                                      </p:to>
                                    </p:set>
                                    <p:animEffect transition="in" filter="fade">
                                      <p:cBhvr>
                                        <p:cTn id="60" dur="1000"/>
                                        <p:tgtEl>
                                          <p:spTgt spid="52"/>
                                        </p:tgtEl>
                                      </p:cBhvr>
                                    </p:animEffect>
                                  </p:childTnLst>
                                </p:cTn>
                              </p:par>
                              <p:par>
                                <p:cTn id="61" presetID="10" presetClass="entr" presetSubtype="0" fill="hold" nodeType="withEffect">
                                  <p:stCondLst>
                                    <p:cond delay="0"/>
                                  </p:stCondLst>
                                  <p:childTnLst>
                                    <p:set>
                                      <p:cBhvr>
                                        <p:cTn id="62" dur="1" fill="hold">
                                          <p:stCondLst>
                                            <p:cond delay="0"/>
                                          </p:stCondLst>
                                        </p:cTn>
                                        <p:tgtEl>
                                          <p:spTgt spid="55"/>
                                        </p:tgtEl>
                                        <p:attrNameLst>
                                          <p:attrName>style.visibility</p:attrName>
                                        </p:attrNameLst>
                                      </p:cBhvr>
                                      <p:to>
                                        <p:strVal val="visible"/>
                                      </p:to>
                                    </p:set>
                                    <p:animEffect transition="in" filter="fade">
                                      <p:cBhvr>
                                        <p:cTn id="63" dur="2000"/>
                                        <p:tgtEl>
                                          <p:spTgt spid="55"/>
                                        </p:tgtEl>
                                      </p:cBhvr>
                                    </p:animEffect>
                                  </p:childTnLst>
                                </p:cTn>
                              </p:par>
                              <p:par>
                                <p:cTn id="64" presetID="10" presetClass="entr" presetSubtype="0" fill="hold" nodeType="with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fade">
                                      <p:cBhvr>
                                        <p:cTn id="66" dur="500"/>
                                        <p:tgtEl>
                                          <p:spTgt spid="5"/>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fade">
                                      <p:cBhvr>
                                        <p:cTn id="71"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39" grpId="0"/>
      <p:bldP spid="204" grpId="0" animBg="1"/>
      <p:bldP spid="7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5" descr="Suggested Proposals and Recommendations.jpg"/>
          <p:cNvPicPr>
            <a:picLocks noChangeAspect="1"/>
          </p:cNvPicPr>
          <p:nvPr/>
        </p:nvPicPr>
        <p:blipFill>
          <a:blip r:embed="rId2" cstate="print"/>
          <a:srcRect/>
          <a:stretch>
            <a:fillRect/>
          </a:stretch>
        </p:blipFill>
        <p:spPr bwMode="auto">
          <a:xfrm>
            <a:off x="2" y="0"/>
            <a:ext cx="5354003" cy="7772400"/>
          </a:xfrm>
          <a:prstGeom prst="rect">
            <a:avLst/>
          </a:prstGeom>
          <a:noFill/>
          <a:ln w="9525">
            <a:noFill/>
            <a:miter lim="800000"/>
            <a:headEnd/>
            <a:tailEnd/>
          </a:ln>
        </p:spPr>
      </p:pic>
      <p:sp>
        <p:nvSpPr>
          <p:cNvPr id="7" name="TextBox 6"/>
          <p:cNvSpPr txBox="1"/>
          <p:nvPr/>
        </p:nvSpPr>
        <p:spPr>
          <a:xfrm>
            <a:off x="5532120" y="160146"/>
            <a:ext cx="4358640" cy="1318168"/>
          </a:xfrm>
          <a:prstGeom prst="rect">
            <a:avLst/>
          </a:prstGeom>
          <a:noFill/>
        </p:spPr>
        <p:txBody>
          <a:bodyPr lIns="101455" tIns="50730" rIns="101455" bIns="50730">
            <a:spAutoFit/>
          </a:bodyPr>
          <a:lstStyle/>
          <a:p>
            <a:pPr algn="ctr" fontAlgn="auto">
              <a:spcBef>
                <a:spcPts val="0"/>
              </a:spcBef>
              <a:spcAft>
                <a:spcPts val="0"/>
              </a:spcAft>
              <a:defRPr/>
            </a:pPr>
            <a:r>
              <a:rPr lang="en-US" sz="2300" b="1" dirty="0">
                <a:solidFill>
                  <a:prstClr val="black"/>
                </a:solidFill>
                <a:latin typeface="Calibri"/>
              </a:rPr>
              <a:t>North Chenango </a:t>
            </a:r>
            <a:r>
              <a:rPr lang="en-US" sz="2300" b="1" dirty="0" smtClean="0">
                <a:solidFill>
                  <a:prstClr val="black"/>
                </a:solidFill>
                <a:latin typeface="Calibri"/>
              </a:rPr>
              <a:t>River Corridor</a:t>
            </a:r>
            <a:endParaRPr lang="en-US" sz="2300" b="1" dirty="0">
              <a:solidFill>
                <a:prstClr val="black"/>
              </a:solidFill>
              <a:latin typeface="Calibri"/>
            </a:endParaRPr>
          </a:p>
          <a:p>
            <a:pPr algn="ctr" fontAlgn="auto">
              <a:spcBef>
                <a:spcPts val="0"/>
              </a:spcBef>
              <a:spcAft>
                <a:spcPts val="0"/>
              </a:spcAft>
              <a:defRPr/>
            </a:pPr>
            <a:r>
              <a:rPr lang="en-US" sz="2000" b="1" dirty="0">
                <a:solidFill>
                  <a:prstClr val="black"/>
                </a:solidFill>
                <a:latin typeface="Calibri"/>
              </a:rPr>
              <a:t>Brownfield Opportunity Area</a:t>
            </a:r>
          </a:p>
          <a:p>
            <a:pPr algn="ctr" fontAlgn="auto">
              <a:spcBef>
                <a:spcPts val="0"/>
              </a:spcBef>
              <a:spcAft>
                <a:spcPts val="0"/>
              </a:spcAft>
              <a:defRPr/>
            </a:pPr>
            <a:r>
              <a:rPr lang="en-US" sz="1800" b="1" i="1" dirty="0">
                <a:solidFill>
                  <a:prstClr val="black">
                    <a:lumMod val="50000"/>
                    <a:lumOff val="50000"/>
                  </a:prstClr>
                </a:solidFill>
                <a:latin typeface="Calibri"/>
              </a:rPr>
              <a:t>Suggested Proposals </a:t>
            </a:r>
            <a:r>
              <a:rPr lang="en-US" sz="1800" b="1" i="1" dirty="0" smtClean="0">
                <a:solidFill>
                  <a:prstClr val="black">
                    <a:lumMod val="50000"/>
                    <a:lumOff val="50000"/>
                  </a:prstClr>
                </a:solidFill>
                <a:latin typeface="Calibri"/>
              </a:rPr>
              <a:t>and Recommendations</a:t>
            </a:r>
            <a:endParaRPr lang="en-US" sz="1800" b="1" i="1" dirty="0">
              <a:solidFill>
                <a:prstClr val="black">
                  <a:lumMod val="50000"/>
                  <a:lumOff val="50000"/>
                </a:prstClr>
              </a:solidFill>
              <a:latin typeface="Calibri"/>
            </a:endParaRPr>
          </a:p>
        </p:txBody>
      </p:sp>
      <p:pic>
        <p:nvPicPr>
          <p:cNvPr id="30" name="Picture 29" descr="Interchange.tif"/>
          <p:cNvPicPr>
            <a:picLocks noChangeAspect="1"/>
          </p:cNvPicPr>
          <p:nvPr/>
        </p:nvPicPr>
        <p:blipFill>
          <a:blip r:embed="rId3" cstate="print"/>
          <a:srcRect/>
          <a:stretch>
            <a:fillRect/>
          </a:stretch>
        </p:blipFill>
        <p:spPr bwMode="auto">
          <a:xfrm>
            <a:off x="2098998" y="768286"/>
            <a:ext cx="3150235" cy="3067579"/>
          </a:xfrm>
          <a:prstGeom prst="rect">
            <a:avLst/>
          </a:prstGeom>
          <a:noFill/>
          <a:ln w="9525">
            <a:noFill/>
            <a:miter lim="800000"/>
            <a:headEnd/>
            <a:tailEnd/>
          </a:ln>
        </p:spPr>
      </p:pic>
      <p:grpSp>
        <p:nvGrpSpPr>
          <p:cNvPr id="2" name="Group 33"/>
          <p:cNvGrpSpPr>
            <a:grpSpLocks/>
          </p:cNvGrpSpPr>
          <p:nvPr/>
        </p:nvGrpSpPr>
        <p:grpSpPr bwMode="auto">
          <a:xfrm>
            <a:off x="4075747" y="2247160"/>
            <a:ext cx="965677" cy="447992"/>
            <a:chOff x="3705453" y="1982080"/>
            <a:chExt cx="877469" cy="395404"/>
          </a:xfrm>
        </p:grpSpPr>
        <p:sp>
          <p:nvSpPr>
            <p:cNvPr id="32" name="Oval 31"/>
            <p:cNvSpPr/>
            <p:nvPr/>
          </p:nvSpPr>
          <p:spPr>
            <a:xfrm rot="19677117">
              <a:off x="3705453" y="1982080"/>
              <a:ext cx="284027" cy="395404"/>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solidFill>
                  <a:prstClr val="white"/>
                </a:solidFill>
              </a:endParaRPr>
            </a:p>
          </p:txBody>
        </p:sp>
        <p:sp>
          <p:nvSpPr>
            <p:cNvPr id="33" name="Oval 32"/>
            <p:cNvSpPr/>
            <p:nvPr/>
          </p:nvSpPr>
          <p:spPr>
            <a:xfrm rot="2996654">
              <a:off x="4167857" y="1946540"/>
              <a:ext cx="339826" cy="490304"/>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solidFill>
                  <a:prstClr val="white"/>
                </a:solidFill>
              </a:endParaRPr>
            </a:p>
          </p:txBody>
        </p:sp>
      </p:grpSp>
      <p:sp>
        <p:nvSpPr>
          <p:cNvPr id="42" name="Rectangle 41"/>
          <p:cNvSpPr/>
          <p:nvPr/>
        </p:nvSpPr>
        <p:spPr>
          <a:xfrm>
            <a:off x="5448300" y="1482483"/>
            <a:ext cx="4442460" cy="418563"/>
          </a:xfrm>
          <a:prstGeom prst="rect">
            <a:avLst/>
          </a:prstGeom>
          <a:solidFill>
            <a:schemeClr val="bg1"/>
          </a:solidFill>
        </p:spPr>
        <p:txBody>
          <a:bodyPr lIns="101455" tIns="50730" rIns="101455" bIns="50730">
            <a:spAutoFit/>
          </a:bodyPr>
          <a:lstStyle/>
          <a:p>
            <a:pPr algn="ctr" fontAlgn="auto">
              <a:spcBef>
                <a:spcPts val="0"/>
              </a:spcBef>
              <a:spcAft>
                <a:spcPts val="0"/>
              </a:spcAft>
              <a:defRPr/>
            </a:pPr>
            <a:r>
              <a:rPr lang="en-US" sz="2000" b="1" dirty="0">
                <a:solidFill>
                  <a:prstClr val="black"/>
                </a:solidFill>
                <a:latin typeface="Calibri"/>
              </a:rPr>
              <a:t>Land Use and Strategic Development</a:t>
            </a:r>
          </a:p>
        </p:txBody>
      </p:sp>
      <p:grpSp>
        <p:nvGrpSpPr>
          <p:cNvPr id="3" name="Yellow"/>
          <p:cNvGrpSpPr>
            <a:grpSpLocks/>
          </p:cNvGrpSpPr>
          <p:nvPr/>
        </p:nvGrpSpPr>
        <p:grpSpPr bwMode="auto">
          <a:xfrm>
            <a:off x="1363822" y="3776493"/>
            <a:ext cx="2860358" cy="2342515"/>
            <a:chOff x="1239571" y="3331674"/>
            <a:chExt cx="2600608" cy="2067209"/>
          </a:xfrm>
        </p:grpSpPr>
        <p:grpSp>
          <p:nvGrpSpPr>
            <p:cNvPr id="4" name="Group 46"/>
            <p:cNvGrpSpPr>
              <a:grpSpLocks/>
            </p:cNvGrpSpPr>
            <p:nvPr/>
          </p:nvGrpSpPr>
          <p:grpSpPr bwMode="auto">
            <a:xfrm>
              <a:off x="3443335" y="3604787"/>
              <a:ext cx="184087" cy="184087"/>
              <a:chOff x="-381000" y="2819400"/>
              <a:chExt cx="228600" cy="228600"/>
            </a:xfrm>
          </p:grpSpPr>
          <p:sp>
            <p:nvSpPr>
              <p:cNvPr id="45" name="Oval 44"/>
              <p:cNvSpPr/>
              <p:nvPr/>
            </p:nvSpPr>
            <p:spPr>
              <a:xfrm>
                <a:off x="-381092" y="2819369"/>
                <a:ext cx="228703" cy="228709"/>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sp>
            <p:nvSpPr>
              <p:cNvPr id="46" name="Oval 45"/>
              <p:cNvSpPr/>
              <p:nvPr/>
            </p:nvSpPr>
            <p:spPr>
              <a:xfrm>
                <a:off x="-304201" y="2896262"/>
                <a:ext cx="74920" cy="74922"/>
              </a:xfrm>
              <a:prstGeom prst="ellipse">
                <a:avLst/>
              </a:prstGeom>
              <a:solidFill>
                <a:srgbClr val="FFFF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grpSp>
        <p:grpSp>
          <p:nvGrpSpPr>
            <p:cNvPr id="5" name="Group 48"/>
            <p:cNvGrpSpPr>
              <a:grpSpLocks/>
            </p:cNvGrpSpPr>
            <p:nvPr/>
          </p:nvGrpSpPr>
          <p:grpSpPr bwMode="auto">
            <a:xfrm>
              <a:off x="3647038" y="3331674"/>
              <a:ext cx="184087" cy="184087"/>
              <a:chOff x="-381000" y="2819400"/>
              <a:chExt cx="228600" cy="228600"/>
            </a:xfrm>
          </p:grpSpPr>
          <p:sp>
            <p:nvSpPr>
              <p:cNvPr id="50" name="Oval 49"/>
              <p:cNvSpPr/>
              <p:nvPr/>
            </p:nvSpPr>
            <p:spPr>
              <a:xfrm>
                <a:off x="-381689" y="2819400"/>
                <a:ext cx="228703" cy="228709"/>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sp>
            <p:nvSpPr>
              <p:cNvPr id="51" name="Oval 50"/>
              <p:cNvSpPr/>
              <p:nvPr/>
            </p:nvSpPr>
            <p:spPr>
              <a:xfrm>
                <a:off x="-304798" y="2896293"/>
                <a:ext cx="74920" cy="74922"/>
              </a:xfrm>
              <a:prstGeom prst="ellipse">
                <a:avLst/>
              </a:prstGeom>
              <a:solidFill>
                <a:srgbClr val="FFFF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grpSp>
        <p:grpSp>
          <p:nvGrpSpPr>
            <p:cNvPr id="6" name="Group 51"/>
            <p:cNvGrpSpPr>
              <a:grpSpLocks/>
            </p:cNvGrpSpPr>
            <p:nvPr/>
          </p:nvGrpSpPr>
          <p:grpSpPr bwMode="auto">
            <a:xfrm>
              <a:off x="3656092" y="3778312"/>
              <a:ext cx="184087" cy="184087"/>
              <a:chOff x="-381000" y="2819400"/>
              <a:chExt cx="228600" cy="228600"/>
            </a:xfrm>
          </p:grpSpPr>
          <p:sp>
            <p:nvSpPr>
              <p:cNvPr id="53" name="Oval 52"/>
              <p:cNvSpPr/>
              <p:nvPr/>
            </p:nvSpPr>
            <p:spPr>
              <a:xfrm>
                <a:off x="-381103" y="2818791"/>
                <a:ext cx="228703" cy="228709"/>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sp>
            <p:nvSpPr>
              <p:cNvPr id="54" name="Oval 53"/>
              <p:cNvSpPr/>
              <p:nvPr/>
            </p:nvSpPr>
            <p:spPr>
              <a:xfrm>
                <a:off x="-304212" y="2895686"/>
                <a:ext cx="74920" cy="74922"/>
              </a:xfrm>
              <a:prstGeom prst="ellipse">
                <a:avLst/>
              </a:prstGeom>
              <a:solidFill>
                <a:srgbClr val="FFFF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grpSp>
        <p:grpSp>
          <p:nvGrpSpPr>
            <p:cNvPr id="8" name="Group 54"/>
            <p:cNvGrpSpPr>
              <a:grpSpLocks/>
            </p:cNvGrpSpPr>
            <p:nvPr/>
          </p:nvGrpSpPr>
          <p:grpSpPr bwMode="auto">
            <a:xfrm>
              <a:off x="1814466" y="4564456"/>
              <a:ext cx="184087" cy="184087"/>
              <a:chOff x="-381000" y="2819400"/>
              <a:chExt cx="228600" cy="228600"/>
            </a:xfrm>
          </p:grpSpPr>
          <p:sp>
            <p:nvSpPr>
              <p:cNvPr id="56" name="Oval 55"/>
              <p:cNvSpPr/>
              <p:nvPr/>
            </p:nvSpPr>
            <p:spPr>
              <a:xfrm>
                <a:off x="-381195" y="2818514"/>
                <a:ext cx="228703" cy="228709"/>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sp>
            <p:nvSpPr>
              <p:cNvPr id="57" name="Oval 56"/>
              <p:cNvSpPr/>
              <p:nvPr/>
            </p:nvSpPr>
            <p:spPr>
              <a:xfrm>
                <a:off x="-304304" y="2895407"/>
                <a:ext cx="74920" cy="74922"/>
              </a:xfrm>
              <a:prstGeom prst="ellipse">
                <a:avLst/>
              </a:prstGeom>
              <a:solidFill>
                <a:srgbClr val="FFFF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grpSp>
        <p:grpSp>
          <p:nvGrpSpPr>
            <p:cNvPr id="10" name="Group 57"/>
            <p:cNvGrpSpPr>
              <a:grpSpLocks/>
            </p:cNvGrpSpPr>
            <p:nvPr/>
          </p:nvGrpSpPr>
          <p:grpSpPr bwMode="auto">
            <a:xfrm>
              <a:off x="1239571" y="5214796"/>
              <a:ext cx="184087" cy="184087"/>
              <a:chOff x="-381000" y="2819400"/>
              <a:chExt cx="228600" cy="228600"/>
            </a:xfrm>
          </p:grpSpPr>
          <p:sp>
            <p:nvSpPr>
              <p:cNvPr id="59" name="Oval 58"/>
              <p:cNvSpPr/>
              <p:nvPr/>
            </p:nvSpPr>
            <p:spPr>
              <a:xfrm>
                <a:off x="-381000" y="2819291"/>
                <a:ext cx="228703" cy="228709"/>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sp>
            <p:nvSpPr>
              <p:cNvPr id="60" name="Oval 59"/>
              <p:cNvSpPr/>
              <p:nvPr/>
            </p:nvSpPr>
            <p:spPr>
              <a:xfrm>
                <a:off x="-304109" y="2896184"/>
                <a:ext cx="74920" cy="74922"/>
              </a:xfrm>
              <a:prstGeom prst="ellipse">
                <a:avLst/>
              </a:prstGeom>
              <a:solidFill>
                <a:srgbClr val="FFFF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dirty="0">
                  <a:solidFill>
                    <a:prstClr val="white"/>
                  </a:solidFill>
                </a:endParaRPr>
              </a:p>
            </p:txBody>
          </p:sp>
        </p:grpSp>
      </p:grpSp>
      <p:sp>
        <p:nvSpPr>
          <p:cNvPr id="44" name="TextBox 43"/>
          <p:cNvSpPr txBox="1"/>
          <p:nvPr/>
        </p:nvSpPr>
        <p:spPr>
          <a:xfrm>
            <a:off x="5448300" y="2625706"/>
            <a:ext cx="4442460" cy="1046427"/>
          </a:xfrm>
          <a:prstGeom prst="rect">
            <a:avLst/>
          </a:prstGeom>
          <a:noFill/>
        </p:spPr>
        <p:txBody>
          <a:bodyPr lIns="101455" tIns="50730" rIns="101455" bIns="50730">
            <a:spAutoFit/>
          </a:bodyPr>
          <a:lstStyle/>
          <a:p>
            <a:pPr>
              <a:defRPr/>
            </a:pPr>
            <a:r>
              <a:rPr lang="en-US" sz="2000" dirty="0">
                <a:solidFill>
                  <a:prstClr val="black"/>
                </a:solidFill>
                <a:latin typeface="Calibri"/>
              </a:rPr>
              <a:t>New configuration at 17/81 interchange opens up some limited development opportunities</a:t>
            </a:r>
          </a:p>
        </p:txBody>
      </p:sp>
      <p:grpSp>
        <p:nvGrpSpPr>
          <p:cNvPr id="11" name="Group 54"/>
          <p:cNvGrpSpPr>
            <a:grpSpLocks/>
          </p:cNvGrpSpPr>
          <p:nvPr/>
        </p:nvGrpSpPr>
        <p:grpSpPr bwMode="auto">
          <a:xfrm>
            <a:off x="5418619" y="5268015"/>
            <a:ext cx="4639786" cy="2408847"/>
            <a:chOff x="4926013" y="4648200"/>
            <a:chExt cx="4217987" cy="2125453"/>
          </a:xfrm>
        </p:grpSpPr>
        <p:grpSp>
          <p:nvGrpSpPr>
            <p:cNvPr id="12" name="Group 34"/>
            <p:cNvGrpSpPr>
              <a:grpSpLocks/>
            </p:cNvGrpSpPr>
            <p:nvPr/>
          </p:nvGrpSpPr>
          <p:grpSpPr bwMode="auto">
            <a:xfrm>
              <a:off x="4926013" y="4648200"/>
              <a:ext cx="4217987" cy="2119312"/>
              <a:chOff x="4926805" y="4021180"/>
              <a:chExt cx="4217195" cy="2118973"/>
            </a:xfrm>
          </p:grpSpPr>
          <p:pic>
            <p:nvPicPr>
              <p:cNvPr id="2076" name="Picture 27" descr="legend 1.jpg"/>
              <p:cNvPicPr>
                <a:picLocks noChangeAspect="1"/>
              </p:cNvPicPr>
              <p:nvPr/>
            </p:nvPicPr>
            <p:blipFill>
              <a:blip r:embed="rId4" cstate="print"/>
              <a:srcRect/>
              <a:stretch>
                <a:fillRect/>
              </a:stretch>
            </p:blipFill>
            <p:spPr bwMode="auto">
              <a:xfrm>
                <a:off x="4926805" y="4021180"/>
                <a:ext cx="3909545" cy="1408760"/>
              </a:xfrm>
              <a:prstGeom prst="rect">
                <a:avLst/>
              </a:prstGeom>
              <a:noFill/>
              <a:ln w="9525">
                <a:noFill/>
                <a:miter lim="800000"/>
                <a:headEnd/>
                <a:tailEnd/>
              </a:ln>
            </p:spPr>
          </p:pic>
          <p:pic>
            <p:nvPicPr>
              <p:cNvPr id="2077" name="Picture 28" descr="legend 2.jpg"/>
              <p:cNvPicPr>
                <a:picLocks noChangeAspect="1"/>
              </p:cNvPicPr>
              <p:nvPr/>
            </p:nvPicPr>
            <p:blipFill>
              <a:blip r:embed="rId5" cstate="print"/>
              <a:srcRect b="51727"/>
              <a:stretch>
                <a:fillRect/>
              </a:stretch>
            </p:blipFill>
            <p:spPr bwMode="auto">
              <a:xfrm>
                <a:off x="4944653" y="5462016"/>
                <a:ext cx="2054352" cy="673864"/>
              </a:xfrm>
              <a:prstGeom prst="rect">
                <a:avLst/>
              </a:prstGeom>
              <a:noFill/>
              <a:ln w="9525">
                <a:noFill/>
                <a:miter lim="800000"/>
                <a:headEnd/>
                <a:tailEnd/>
              </a:ln>
            </p:spPr>
          </p:pic>
          <p:pic>
            <p:nvPicPr>
              <p:cNvPr id="2078" name="Picture 33" descr="legend 2.jpg"/>
              <p:cNvPicPr>
                <a:picLocks noChangeAspect="1"/>
              </p:cNvPicPr>
              <p:nvPr/>
            </p:nvPicPr>
            <p:blipFill>
              <a:blip r:embed="rId5" cstate="print"/>
              <a:srcRect t="45824"/>
              <a:stretch>
                <a:fillRect/>
              </a:stretch>
            </p:blipFill>
            <p:spPr bwMode="auto">
              <a:xfrm>
                <a:off x="7089648" y="5383850"/>
                <a:ext cx="2054352" cy="756303"/>
              </a:xfrm>
              <a:prstGeom prst="rect">
                <a:avLst/>
              </a:prstGeom>
              <a:noFill/>
              <a:ln w="9525">
                <a:noFill/>
                <a:miter lim="800000"/>
                <a:headEnd/>
                <a:tailEnd/>
              </a:ln>
            </p:spPr>
          </p:pic>
        </p:grpSp>
        <p:sp>
          <p:nvSpPr>
            <p:cNvPr id="2075" name="TextBox 51"/>
            <p:cNvSpPr txBox="1">
              <a:spLocks noChangeArrowheads="1"/>
            </p:cNvSpPr>
            <p:nvPr/>
          </p:nvSpPr>
          <p:spPr bwMode="auto">
            <a:xfrm>
              <a:off x="7467600" y="6597134"/>
              <a:ext cx="990600" cy="176519"/>
            </a:xfrm>
            <a:prstGeom prst="rect">
              <a:avLst/>
            </a:prstGeom>
            <a:noFill/>
            <a:ln w="9525">
              <a:noFill/>
              <a:miter lim="800000"/>
              <a:headEnd/>
              <a:tailEnd/>
            </a:ln>
          </p:spPr>
          <p:txBody>
            <a:bodyPr>
              <a:spAutoFit/>
            </a:bodyPr>
            <a:lstStyle/>
            <a:p>
              <a:r>
                <a:rPr lang="en-US" sz="700" dirty="0" smtClean="0">
                  <a:solidFill>
                    <a:prstClr val="black"/>
                  </a:solidFill>
                </a:rPr>
                <a:t>(approximate location)</a:t>
              </a:r>
            </a:p>
          </p:txBody>
        </p:sp>
      </p:grpSp>
      <p:sp>
        <p:nvSpPr>
          <p:cNvPr id="52" name="Freeform 51"/>
          <p:cNvSpPr/>
          <p:nvPr/>
        </p:nvSpPr>
        <p:spPr>
          <a:xfrm>
            <a:off x="312611" y="2362200"/>
            <a:ext cx="2735389" cy="5057605"/>
          </a:xfrm>
          <a:custGeom>
            <a:avLst/>
            <a:gdLst>
              <a:gd name="connsiteX0" fmla="*/ 1772702 w 1772702"/>
              <a:gd name="connsiteY0" fmla="*/ 0 h 3792235"/>
              <a:gd name="connsiteX1" fmla="*/ 1587578 w 1772702"/>
              <a:gd name="connsiteY1" fmla="*/ 600250 h 3792235"/>
              <a:gd name="connsiteX2" fmla="*/ 684398 w 1772702"/>
              <a:gd name="connsiteY2" fmla="*/ 1957825 h 3792235"/>
              <a:gd name="connsiteX3" fmla="*/ 504883 w 1772702"/>
              <a:gd name="connsiteY3" fmla="*/ 2748809 h 3792235"/>
              <a:gd name="connsiteX4" fmla="*/ 291710 w 1772702"/>
              <a:gd name="connsiteY4" fmla="*/ 2703931 h 3792235"/>
              <a:gd name="connsiteX5" fmla="*/ 0 w 1772702"/>
              <a:gd name="connsiteY5" fmla="*/ 3102228 h 3792235"/>
              <a:gd name="connsiteX6" fmla="*/ 0 w 1772702"/>
              <a:gd name="connsiteY6" fmla="*/ 3792235 h 3792235"/>
              <a:gd name="connsiteX7" fmla="*/ 16829 w 1772702"/>
              <a:gd name="connsiteY7" fmla="*/ 3781016 h 3792235"/>
              <a:gd name="connsiteX0" fmla="*/ 1931953 w 1931953"/>
              <a:gd name="connsiteY0" fmla="*/ 0 h 4395007"/>
              <a:gd name="connsiteX1" fmla="*/ 1587578 w 1931953"/>
              <a:gd name="connsiteY1" fmla="*/ 1203022 h 4395007"/>
              <a:gd name="connsiteX2" fmla="*/ 684398 w 1931953"/>
              <a:gd name="connsiteY2" fmla="*/ 2560597 h 4395007"/>
              <a:gd name="connsiteX3" fmla="*/ 504883 w 1931953"/>
              <a:gd name="connsiteY3" fmla="*/ 3351581 h 4395007"/>
              <a:gd name="connsiteX4" fmla="*/ 291710 w 1931953"/>
              <a:gd name="connsiteY4" fmla="*/ 3306703 h 4395007"/>
              <a:gd name="connsiteX5" fmla="*/ 0 w 1931953"/>
              <a:gd name="connsiteY5" fmla="*/ 3705000 h 4395007"/>
              <a:gd name="connsiteX6" fmla="*/ 0 w 1931953"/>
              <a:gd name="connsiteY6" fmla="*/ 4395007 h 4395007"/>
              <a:gd name="connsiteX7" fmla="*/ 16829 w 1931953"/>
              <a:gd name="connsiteY7" fmla="*/ 4383788 h 4395007"/>
              <a:gd name="connsiteX0" fmla="*/ 1931953 w 1931953"/>
              <a:gd name="connsiteY0" fmla="*/ 0 h 4395007"/>
              <a:gd name="connsiteX1" fmla="*/ 1811129 w 1931953"/>
              <a:gd name="connsiteY1" fmla="*/ 406241 h 4395007"/>
              <a:gd name="connsiteX2" fmla="*/ 1587578 w 1931953"/>
              <a:gd name="connsiteY2" fmla="*/ 1203022 h 4395007"/>
              <a:gd name="connsiteX3" fmla="*/ 684398 w 1931953"/>
              <a:gd name="connsiteY3" fmla="*/ 2560597 h 4395007"/>
              <a:gd name="connsiteX4" fmla="*/ 504883 w 1931953"/>
              <a:gd name="connsiteY4" fmla="*/ 3351581 h 4395007"/>
              <a:gd name="connsiteX5" fmla="*/ 291710 w 1931953"/>
              <a:gd name="connsiteY5" fmla="*/ 3306703 h 4395007"/>
              <a:gd name="connsiteX6" fmla="*/ 0 w 1931953"/>
              <a:gd name="connsiteY6" fmla="*/ 3705000 h 4395007"/>
              <a:gd name="connsiteX7" fmla="*/ 0 w 1931953"/>
              <a:gd name="connsiteY7" fmla="*/ 4395007 h 4395007"/>
              <a:gd name="connsiteX8" fmla="*/ 16829 w 1931953"/>
              <a:gd name="connsiteY8" fmla="*/ 4383788 h 4395007"/>
              <a:gd name="connsiteX0" fmla="*/ 2485967 w 2485967"/>
              <a:gd name="connsiteY0" fmla="*/ 0 h 4395007"/>
              <a:gd name="connsiteX1" fmla="*/ 1811129 w 2485967"/>
              <a:gd name="connsiteY1" fmla="*/ 406241 h 4395007"/>
              <a:gd name="connsiteX2" fmla="*/ 1587578 w 2485967"/>
              <a:gd name="connsiteY2" fmla="*/ 1203022 h 4395007"/>
              <a:gd name="connsiteX3" fmla="*/ 684398 w 2485967"/>
              <a:gd name="connsiteY3" fmla="*/ 2560597 h 4395007"/>
              <a:gd name="connsiteX4" fmla="*/ 504883 w 2485967"/>
              <a:gd name="connsiteY4" fmla="*/ 3351581 h 4395007"/>
              <a:gd name="connsiteX5" fmla="*/ 291710 w 2485967"/>
              <a:gd name="connsiteY5" fmla="*/ 3306703 h 4395007"/>
              <a:gd name="connsiteX6" fmla="*/ 0 w 2485967"/>
              <a:gd name="connsiteY6" fmla="*/ 3705000 h 4395007"/>
              <a:gd name="connsiteX7" fmla="*/ 0 w 2485967"/>
              <a:gd name="connsiteY7" fmla="*/ 4395007 h 4395007"/>
              <a:gd name="connsiteX8" fmla="*/ 16829 w 2485967"/>
              <a:gd name="connsiteY8" fmla="*/ 4383788 h 4395007"/>
              <a:gd name="connsiteX0" fmla="*/ 2485967 w 2485967"/>
              <a:gd name="connsiteY0" fmla="*/ 67230 h 4462237"/>
              <a:gd name="connsiteX1" fmla="*/ 2001204 w 2485967"/>
              <a:gd name="connsiteY1" fmla="*/ 0 h 4462237"/>
              <a:gd name="connsiteX2" fmla="*/ 1587578 w 2485967"/>
              <a:gd name="connsiteY2" fmla="*/ 1270252 h 4462237"/>
              <a:gd name="connsiteX3" fmla="*/ 684398 w 2485967"/>
              <a:gd name="connsiteY3" fmla="*/ 2627827 h 4462237"/>
              <a:gd name="connsiteX4" fmla="*/ 504883 w 2485967"/>
              <a:gd name="connsiteY4" fmla="*/ 3418811 h 4462237"/>
              <a:gd name="connsiteX5" fmla="*/ 291710 w 2485967"/>
              <a:gd name="connsiteY5" fmla="*/ 3373933 h 4462237"/>
              <a:gd name="connsiteX6" fmla="*/ 0 w 2485967"/>
              <a:gd name="connsiteY6" fmla="*/ 3772230 h 4462237"/>
              <a:gd name="connsiteX7" fmla="*/ 0 w 2485967"/>
              <a:gd name="connsiteY7" fmla="*/ 4462237 h 4462237"/>
              <a:gd name="connsiteX8" fmla="*/ 16829 w 2485967"/>
              <a:gd name="connsiteY8" fmla="*/ 4451018 h 4462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967" h="4462237">
                <a:moveTo>
                  <a:pt x="2485967" y="67230"/>
                </a:moveTo>
                <a:lnTo>
                  <a:pt x="2001204" y="0"/>
                </a:lnTo>
                <a:lnTo>
                  <a:pt x="1587578" y="1270252"/>
                </a:lnTo>
                <a:lnTo>
                  <a:pt x="684398" y="2627827"/>
                </a:lnTo>
                <a:lnTo>
                  <a:pt x="504883" y="3418811"/>
                </a:lnTo>
                <a:lnTo>
                  <a:pt x="291710" y="3373933"/>
                </a:lnTo>
                <a:lnTo>
                  <a:pt x="0" y="3772230"/>
                </a:lnTo>
                <a:lnTo>
                  <a:pt x="0" y="4462237"/>
                </a:lnTo>
                <a:lnTo>
                  <a:pt x="16829" y="4451018"/>
                </a:lnTo>
              </a:path>
            </a:pathLst>
          </a:custGeom>
          <a:ln w="38100">
            <a:solidFill>
              <a:srgbClr val="00B050"/>
            </a:solidFill>
          </a:ln>
        </p:spPr>
        <p:style>
          <a:lnRef idx="1">
            <a:schemeClr val="accent1"/>
          </a:lnRef>
          <a:fillRef idx="0">
            <a:schemeClr val="accent1"/>
          </a:fillRef>
          <a:effectRef idx="0">
            <a:schemeClr val="accent1"/>
          </a:effectRef>
          <a:fontRef idx="minor">
            <a:schemeClr val="tx1"/>
          </a:fontRef>
        </p:style>
        <p:txBody>
          <a:bodyPr lIns="101455" tIns="50730" rIns="101455" bIns="50730" anchor="ctr"/>
          <a:lstStyle/>
          <a:p>
            <a:pPr algn="ctr">
              <a:defRPr/>
            </a:pPr>
            <a:endParaRPr lang="en-US" sz="2000" dirty="0">
              <a:solidFill>
                <a:prstClr val="black"/>
              </a:solidFill>
            </a:endParaRPr>
          </a:p>
        </p:txBody>
      </p:sp>
      <p:pic>
        <p:nvPicPr>
          <p:cNvPr id="55" name="Roundabout 2" descr="roundabout 2.tif"/>
          <p:cNvPicPr>
            <a:picLocks noChangeAspect="1"/>
          </p:cNvPicPr>
          <p:nvPr/>
        </p:nvPicPr>
        <p:blipFill>
          <a:blip r:embed="rId6" cstate="print"/>
          <a:stretch>
            <a:fillRect/>
          </a:stretch>
        </p:blipFill>
        <p:spPr>
          <a:xfrm rot="21187581">
            <a:off x="4206076" y="4599814"/>
            <a:ext cx="285247" cy="404445"/>
          </a:xfrm>
          <a:prstGeom prst="rect">
            <a:avLst/>
          </a:prstGeom>
        </p:spPr>
      </p:pic>
      <p:pic>
        <p:nvPicPr>
          <p:cNvPr id="72" name="Roundabout 1" descr="roundabout.tif"/>
          <p:cNvPicPr>
            <a:picLocks noChangeAspect="1"/>
          </p:cNvPicPr>
          <p:nvPr/>
        </p:nvPicPr>
        <p:blipFill>
          <a:blip r:embed="rId7" cstate="print"/>
          <a:srcRect l="75662"/>
          <a:stretch>
            <a:fillRect/>
          </a:stretch>
        </p:blipFill>
        <p:spPr>
          <a:xfrm>
            <a:off x="4252134" y="3228214"/>
            <a:ext cx="289199" cy="422053"/>
          </a:xfrm>
          <a:prstGeom prst="rect">
            <a:avLst/>
          </a:prstGeom>
        </p:spPr>
      </p:pic>
      <p:sp>
        <p:nvSpPr>
          <p:cNvPr id="47" name="Freeform 46"/>
          <p:cNvSpPr/>
          <p:nvPr/>
        </p:nvSpPr>
        <p:spPr>
          <a:xfrm>
            <a:off x="3134519" y="764648"/>
            <a:ext cx="466248" cy="1678622"/>
          </a:xfrm>
          <a:custGeom>
            <a:avLst/>
            <a:gdLst>
              <a:gd name="connsiteX0" fmla="*/ 38100 w 422910"/>
              <a:gd name="connsiteY0" fmla="*/ 1482090 h 1482090"/>
              <a:gd name="connsiteX1" fmla="*/ 251460 w 422910"/>
              <a:gd name="connsiteY1" fmla="*/ 1482090 h 1482090"/>
              <a:gd name="connsiteX2" fmla="*/ 422910 w 422910"/>
              <a:gd name="connsiteY2" fmla="*/ 198120 h 1482090"/>
              <a:gd name="connsiteX3" fmla="*/ 0 w 422910"/>
              <a:gd name="connsiteY3" fmla="*/ 0 h 1482090"/>
            </a:gdLst>
            <a:ahLst/>
            <a:cxnLst>
              <a:cxn ang="0">
                <a:pos x="connsiteX0" y="connsiteY0"/>
              </a:cxn>
              <a:cxn ang="0">
                <a:pos x="connsiteX1" y="connsiteY1"/>
              </a:cxn>
              <a:cxn ang="0">
                <a:pos x="connsiteX2" y="connsiteY2"/>
              </a:cxn>
              <a:cxn ang="0">
                <a:pos x="connsiteX3" y="connsiteY3"/>
              </a:cxn>
            </a:cxnLst>
            <a:rect l="l" t="t" r="r" b="b"/>
            <a:pathLst>
              <a:path w="422910" h="1482090">
                <a:moveTo>
                  <a:pt x="38100" y="1482090"/>
                </a:moveTo>
                <a:lnTo>
                  <a:pt x="251460" y="1482090"/>
                </a:lnTo>
                <a:lnTo>
                  <a:pt x="422910" y="198120"/>
                </a:lnTo>
                <a:lnTo>
                  <a:pt x="0" y="0"/>
                </a:lnTo>
              </a:path>
            </a:pathLst>
          </a:custGeom>
          <a:ln w="38100">
            <a:solidFill>
              <a:srgbClr val="FF0000"/>
            </a:solidFill>
            <a:prstDash val="sysDash"/>
            <a:round/>
          </a:ln>
        </p:spPr>
        <p:style>
          <a:lnRef idx="1">
            <a:schemeClr val="accent1"/>
          </a:lnRef>
          <a:fillRef idx="0">
            <a:schemeClr val="accent1"/>
          </a:fillRef>
          <a:effectRef idx="0">
            <a:schemeClr val="accent1"/>
          </a:effectRef>
          <a:fontRef idx="minor">
            <a:schemeClr val="tx1"/>
          </a:fontRef>
        </p:style>
        <p:txBody>
          <a:bodyPr lIns="101455" tIns="50730" rIns="101455" bIns="50730" anchor="ctr"/>
          <a:lstStyle/>
          <a:p>
            <a:pPr algn="ctr">
              <a:defRPr/>
            </a:pPr>
            <a:endParaRPr lang="en-US" sz="2000" dirty="0">
              <a:solidFill>
                <a:prstClr val="black"/>
              </a:solidFill>
            </a:endParaRPr>
          </a:p>
        </p:txBody>
      </p:sp>
      <p:pic>
        <p:nvPicPr>
          <p:cNvPr id="25" name="Picture 24" descr="blue hatch.tif"/>
          <p:cNvPicPr>
            <a:picLocks noChangeAspect="1"/>
          </p:cNvPicPr>
          <p:nvPr/>
        </p:nvPicPr>
        <p:blipFill>
          <a:blip r:embed="rId8" cstate="print"/>
          <a:srcRect/>
          <a:stretch>
            <a:fillRect/>
          </a:stretch>
        </p:blipFill>
        <p:spPr bwMode="auto">
          <a:xfrm>
            <a:off x="2821940" y="2590800"/>
            <a:ext cx="237490" cy="469583"/>
          </a:xfrm>
          <a:prstGeom prst="rect">
            <a:avLst/>
          </a:prstGeom>
          <a:noFill/>
          <a:ln w="9525">
            <a:noFill/>
            <a:miter lim="800000"/>
            <a:headEnd/>
            <a:tailEnd/>
          </a:ln>
        </p:spPr>
      </p:pic>
      <p:sp>
        <p:nvSpPr>
          <p:cNvPr id="65" name="Legend Block 1"/>
          <p:cNvSpPr/>
          <p:nvPr/>
        </p:nvSpPr>
        <p:spPr>
          <a:xfrm>
            <a:off x="5367421" y="6850309"/>
            <a:ext cx="2209800" cy="385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Legend Block 2"/>
          <p:cNvSpPr/>
          <p:nvPr/>
        </p:nvSpPr>
        <p:spPr>
          <a:xfrm>
            <a:off x="5410200" y="7229973"/>
            <a:ext cx="2209800" cy="385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Legend Block 3"/>
          <p:cNvSpPr/>
          <p:nvPr/>
        </p:nvSpPr>
        <p:spPr>
          <a:xfrm>
            <a:off x="7848600" y="6877046"/>
            <a:ext cx="2209800" cy="385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Legend Block 4"/>
          <p:cNvSpPr/>
          <p:nvPr/>
        </p:nvSpPr>
        <p:spPr>
          <a:xfrm>
            <a:off x="7760367" y="7259382"/>
            <a:ext cx="2209800" cy="385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p:cNvSpPr/>
          <p:nvPr/>
        </p:nvSpPr>
        <p:spPr>
          <a:xfrm>
            <a:off x="3160014" y="2350295"/>
            <a:ext cx="1030986" cy="2949194"/>
          </a:xfrm>
          <a:custGeom>
            <a:avLst/>
            <a:gdLst>
              <a:gd name="connsiteX0" fmla="*/ 262890 w 937260"/>
              <a:gd name="connsiteY0" fmla="*/ 49530 h 2602230"/>
              <a:gd name="connsiteX1" fmla="*/ 765810 w 937260"/>
              <a:gd name="connsiteY1" fmla="*/ 0 h 2602230"/>
              <a:gd name="connsiteX2" fmla="*/ 834390 w 937260"/>
              <a:gd name="connsiteY2" fmla="*/ 213360 h 2602230"/>
              <a:gd name="connsiteX3" fmla="*/ 937260 w 937260"/>
              <a:gd name="connsiteY3" fmla="*/ 453390 h 2602230"/>
              <a:gd name="connsiteX4" fmla="*/ 925830 w 937260"/>
              <a:gd name="connsiteY4" fmla="*/ 937260 h 2602230"/>
              <a:gd name="connsiteX5" fmla="*/ 937260 w 937260"/>
              <a:gd name="connsiteY5" fmla="*/ 1310640 h 2602230"/>
              <a:gd name="connsiteX6" fmla="*/ 918210 w 937260"/>
              <a:gd name="connsiteY6" fmla="*/ 1600200 h 2602230"/>
              <a:gd name="connsiteX7" fmla="*/ 895350 w 937260"/>
              <a:gd name="connsiteY7" fmla="*/ 1687830 h 2602230"/>
              <a:gd name="connsiteX8" fmla="*/ 906780 w 937260"/>
              <a:gd name="connsiteY8" fmla="*/ 1943100 h 2602230"/>
              <a:gd name="connsiteX9" fmla="*/ 842010 w 937260"/>
              <a:gd name="connsiteY9" fmla="*/ 2194560 h 2602230"/>
              <a:gd name="connsiteX10" fmla="*/ 807720 w 937260"/>
              <a:gd name="connsiteY10" fmla="*/ 2484120 h 2602230"/>
              <a:gd name="connsiteX11" fmla="*/ 769620 w 937260"/>
              <a:gd name="connsiteY11" fmla="*/ 2560320 h 2602230"/>
              <a:gd name="connsiteX12" fmla="*/ 407670 w 937260"/>
              <a:gd name="connsiteY12" fmla="*/ 2602230 h 2602230"/>
              <a:gd name="connsiteX13" fmla="*/ 396240 w 937260"/>
              <a:gd name="connsiteY13" fmla="*/ 2423160 h 2602230"/>
              <a:gd name="connsiteX14" fmla="*/ 0 w 937260"/>
              <a:gd name="connsiteY14" fmla="*/ 2449830 h 2602230"/>
              <a:gd name="connsiteX15" fmla="*/ 3810 w 937260"/>
              <a:gd name="connsiteY15" fmla="*/ 2308860 h 2602230"/>
              <a:gd name="connsiteX16" fmla="*/ 144780 w 937260"/>
              <a:gd name="connsiteY16" fmla="*/ 2004060 h 2602230"/>
              <a:gd name="connsiteX17" fmla="*/ 152400 w 937260"/>
              <a:gd name="connsiteY17" fmla="*/ 1908810 h 2602230"/>
              <a:gd name="connsiteX18" fmla="*/ 354330 w 937260"/>
              <a:gd name="connsiteY18" fmla="*/ 1760220 h 2602230"/>
              <a:gd name="connsiteX19" fmla="*/ 354330 w 937260"/>
              <a:gd name="connsiteY19" fmla="*/ 1573530 h 2602230"/>
              <a:gd name="connsiteX20" fmla="*/ 323850 w 937260"/>
              <a:gd name="connsiteY20" fmla="*/ 1466850 h 2602230"/>
              <a:gd name="connsiteX21" fmla="*/ 323850 w 937260"/>
              <a:gd name="connsiteY21" fmla="*/ 1158240 h 2602230"/>
              <a:gd name="connsiteX22" fmla="*/ 476250 w 937260"/>
              <a:gd name="connsiteY22" fmla="*/ 1047750 h 2602230"/>
              <a:gd name="connsiteX23" fmla="*/ 461010 w 937260"/>
              <a:gd name="connsiteY23" fmla="*/ 830580 h 2602230"/>
              <a:gd name="connsiteX24" fmla="*/ 224790 w 937260"/>
              <a:gd name="connsiteY24" fmla="*/ 628650 h 2602230"/>
              <a:gd name="connsiteX25" fmla="*/ 247650 w 937260"/>
              <a:gd name="connsiteY25" fmla="*/ 163830 h 2602230"/>
              <a:gd name="connsiteX26" fmla="*/ 262890 w 937260"/>
              <a:gd name="connsiteY26" fmla="*/ 49530 h 2602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37260" h="2602230">
                <a:moveTo>
                  <a:pt x="262890" y="49530"/>
                </a:moveTo>
                <a:lnTo>
                  <a:pt x="765810" y="0"/>
                </a:lnTo>
                <a:lnTo>
                  <a:pt x="834390" y="213360"/>
                </a:lnTo>
                <a:lnTo>
                  <a:pt x="937260" y="453390"/>
                </a:lnTo>
                <a:lnTo>
                  <a:pt x="925830" y="937260"/>
                </a:lnTo>
                <a:lnTo>
                  <a:pt x="937260" y="1310640"/>
                </a:lnTo>
                <a:lnTo>
                  <a:pt x="918210" y="1600200"/>
                </a:lnTo>
                <a:lnTo>
                  <a:pt x="895350" y="1687830"/>
                </a:lnTo>
                <a:lnTo>
                  <a:pt x="906780" y="1943100"/>
                </a:lnTo>
                <a:lnTo>
                  <a:pt x="842010" y="2194560"/>
                </a:lnTo>
                <a:lnTo>
                  <a:pt x="807720" y="2484120"/>
                </a:lnTo>
                <a:lnTo>
                  <a:pt x="769620" y="2560320"/>
                </a:lnTo>
                <a:lnTo>
                  <a:pt x="407670" y="2602230"/>
                </a:lnTo>
                <a:lnTo>
                  <a:pt x="396240" y="2423160"/>
                </a:lnTo>
                <a:lnTo>
                  <a:pt x="0" y="2449830"/>
                </a:lnTo>
                <a:lnTo>
                  <a:pt x="3810" y="2308860"/>
                </a:lnTo>
                <a:lnTo>
                  <a:pt x="144780" y="2004060"/>
                </a:lnTo>
                <a:lnTo>
                  <a:pt x="152400" y="1908810"/>
                </a:lnTo>
                <a:lnTo>
                  <a:pt x="354330" y="1760220"/>
                </a:lnTo>
                <a:lnTo>
                  <a:pt x="354330" y="1573530"/>
                </a:lnTo>
                <a:lnTo>
                  <a:pt x="323850" y="1466850"/>
                </a:lnTo>
                <a:lnTo>
                  <a:pt x="323850" y="1158240"/>
                </a:lnTo>
                <a:lnTo>
                  <a:pt x="476250" y="1047750"/>
                </a:lnTo>
                <a:lnTo>
                  <a:pt x="461010" y="830580"/>
                </a:lnTo>
                <a:lnTo>
                  <a:pt x="224790" y="628650"/>
                </a:lnTo>
                <a:lnTo>
                  <a:pt x="247650" y="163830"/>
                </a:lnTo>
                <a:lnTo>
                  <a:pt x="262890" y="49530"/>
                </a:ln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1870" tIns="50935" rIns="101870" bIns="50935" rtlCol="0" anchor="ctr"/>
          <a:lstStyle/>
          <a:p>
            <a:pPr algn="ctr"/>
            <a:endParaRPr lang="en-US" sz="2000" dirty="0">
              <a:solidFill>
                <a:prstClr val="white"/>
              </a:solidFill>
            </a:endParaRPr>
          </a:p>
        </p:txBody>
      </p:sp>
      <p:pic>
        <p:nvPicPr>
          <p:cNvPr id="75" name="Dev Const"/>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bwMode="auto">
          <a:xfrm>
            <a:off x="0" y="48726"/>
            <a:ext cx="5358386" cy="7628135"/>
          </a:xfrm>
          <a:prstGeom prst="rect">
            <a:avLst/>
          </a:prstGeom>
          <a:solidFill>
            <a:schemeClr val="bg1"/>
          </a:solidFill>
          <a:ln w="9525">
            <a:noFill/>
            <a:miter lim="800000"/>
            <a:headEnd/>
            <a:tailEnd/>
          </a:ln>
        </p:spPr>
      </p:pic>
      <p:sp>
        <p:nvSpPr>
          <p:cNvPr id="49" name="TextBox 48"/>
          <p:cNvSpPr txBox="1"/>
          <p:nvPr/>
        </p:nvSpPr>
        <p:spPr>
          <a:xfrm>
            <a:off x="5446974" y="2611782"/>
            <a:ext cx="4293373" cy="2041857"/>
          </a:xfrm>
          <a:prstGeom prst="rect">
            <a:avLst/>
          </a:prstGeom>
          <a:solidFill>
            <a:schemeClr val="bg1"/>
          </a:solidFill>
        </p:spPr>
        <p:txBody>
          <a:bodyPr wrap="square" lIns="101870" tIns="50935" rIns="101870" bIns="50935" rtlCol="0">
            <a:spAutoFit/>
          </a:bodyPr>
          <a:lstStyle/>
          <a:p>
            <a:r>
              <a:rPr lang="en-US" sz="1800" dirty="0" smtClean="0">
                <a:solidFill>
                  <a:prstClr val="black"/>
                </a:solidFill>
                <a:latin typeface="Calibri"/>
              </a:rPr>
              <a:t>Stable residential neighborhood but with signs of disinvestment (abandoned buildings).  City ownership of abandoned buildings creates a strain on limited municipal resources.  Need to evaluate how to better connect the neighborhood with the balance of the City.</a:t>
            </a:r>
            <a:endParaRPr lang="en-US" sz="1800" dirty="0">
              <a:solidFill>
                <a:prstClr val="black"/>
              </a:solidFill>
              <a:latin typeface="Calibri"/>
            </a:endParaRPr>
          </a:p>
        </p:txBody>
      </p:sp>
      <p:pic>
        <p:nvPicPr>
          <p:cNvPr id="58" name="Picture 57"/>
          <p:cNvPicPr>
            <a:picLocks noChangeAspect="1"/>
          </p:cNvPicPr>
          <p:nvPr/>
        </p:nvPicPr>
        <p:blipFill rotWithShape="1">
          <a:blip r:embed="rId10">
            <a:extLst>
              <a:ext uri="{28A0092B-C50C-407E-A947-70E740481C1C}">
                <a14:useLocalDpi xmlns:a14="http://schemas.microsoft.com/office/drawing/2010/main" val="0"/>
              </a:ext>
            </a:extLst>
          </a:blip>
          <a:srcRect b="-24036"/>
          <a:stretch/>
        </p:blipFill>
        <p:spPr>
          <a:xfrm>
            <a:off x="5410200" y="5258534"/>
            <a:ext cx="4648200" cy="2513865"/>
          </a:xfrm>
          <a:prstGeom prst="rect">
            <a:avLst/>
          </a:prstGeom>
          <a:solidFill>
            <a:schemeClr val="bg1"/>
          </a:solidFill>
        </p:spPr>
      </p:pic>
      <p:sp>
        <p:nvSpPr>
          <p:cNvPr id="61" name="Rectangle 60" hidden="1"/>
          <p:cNvSpPr/>
          <p:nvPr/>
        </p:nvSpPr>
        <p:spPr>
          <a:xfrm>
            <a:off x="5486400" y="1905000"/>
            <a:ext cx="4191000" cy="2819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5410200" y="1905000"/>
            <a:ext cx="4442460" cy="418563"/>
          </a:xfrm>
          <a:prstGeom prst="rect">
            <a:avLst/>
          </a:prstGeom>
          <a:solidFill>
            <a:schemeClr val="bg1"/>
          </a:solidFill>
        </p:spPr>
        <p:txBody>
          <a:bodyPr lIns="101455" tIns="50730" rIns="101455" bIns="50730">
            <a:spAutoFit/>
          </a:bodyPr>
          <a:lstStyle/>
          <a:p>
            <a:pPr algn="ctr" fontAlgn="auto">
              <a:spcBef>
                <a:spcPts val="0"/>
              </a:spcBef>
              <a:spcAft>
                <a:spcPts val="0"/>
              </a:spcAft>
              <a:defRPr/>
            </a:pPr>
            <a:r>
              <a:rPr lang="en-US" sz="2000" b="1" dirty="0" smtClean="0">
                <a:solidFill>
                  <a:schemeClr val="bg1">
                    <a:lumMod val="50000"/>
                  </a:schemeClr>
                </a:solidFill>
                <a:latin typeface="Calibri"/>
              </a:rPr>
              <a:t>Development Constraints</a:t>
            </a:r>
            <a:endParaRPr lang="en-US" sz="2000" b="1" dirty="0">
              <a:solidFill>
                <a:schemeClr val="bg1">
                  <a:lumMod val="50000"/>
                </a:schemeClr>
              </a:solidFill>
              <a:latin typeface="Calibri"/>
            </a:endParaRPr>
          </a:p>
        </p:txBody>
      </p:sp>
      <p:sp>
        <p:nvSpPr>
          <p:cNvPr id="48" name="TextBox 47"/>
          <p:cNvSpPr txBox="1"/>
          <p:nvPr/>
        </p:nvSpPr>
        <p:spPr>
          <a:xfrm>
            <a:off x="5532120" y="2651204"/>
            <a:ext cx="4293373" cy="2041857"/>
          </a:xfrm>
          <a:prstGeom prst="rect">
            <a:avLst/>
          </a:prstGeom>
          <a:solidFill>
            <a:schemeClr val="bg1"/>
          </a:solidFill>
        </p:spPr>
        <p:txBody>
          <a:bodyPr wrap="square" lIns="101870" tIns="50935" rIns="101870" bIns="50935" rtlCol="0">
            <a:spAutoFit/>
          </a:bodyPr>
          <a:lstStyle/>
          <a:p>
            <a:r>
              <a:rPr lang="en-US" sz="1800" dirty="0" smtClean="0">
                <a:solidFill>
                  <a:schemeClr val="bg1"/>
                </a:solidFill>
                <a:latin typeface="Calibri"/>
              </a:rPr>
              <a:t>Stable residential neighborhood but with signs of disinvestment (abandoned buildings).  City ownership of abandoned buildings creates a strain on limited municipal resources.  Need to evaluate how to better connect the neighborhood with the balance of the City.</a:t>
            </a:r>
            <a:endParaRPr lang="en-US" sz="1800" dirty="0">
              <a:solidFill>
                <a:schemeClr val="bg1"/>
              </a:solid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2000"/>
                                        <p:tgtEl>
                                          <p:spTgt spid="44"/>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2000"/>
                                        <p:tgtEl>
                                          <p:spTgt spid="4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2000"/>
                                        <p:tgtEl>
                                          <p:spTgt spid="25"/>
                                        </p:tgtEl>
                                      </p:cBhvr>
                                    </p:animEffect>
                                  </p:childTnLst>
                                </p:cTn>
                              </p:par>
                              <p:par>
                                <p:cTn id="19" presetID="10" presetClass="exit" presetSubtype="0" fill="hold" grpId="0" nodeType="withEffect">
                                  <p:stCondLst>
                                    <p:cond delay="0"/>
                                  </p:stCondLst>
                                  <p:childTnLst>
                                    <p:animEffect transition="out" filter="fade">
                                      <p:cBhvr>
                                        <p:cTn id="20" dur="3000"/>
                                        <p:tgtEl>
                                          <p:spTgt spid="73"/>
                                        </p:tgtEl>
                                      </p:cBhvr>
                                    </p:animEffect>
                                    <p:set>
                                      <p:cBhvr>
                                        <p:cTn id="21" dur="1" fill="hold">
                                          <p:stCondLst>
                                            <p:cond delay="2999"/>
                                          </p:stCondLst>
                                        </p:cTn>
                                        <p:tgtEl>
                                          <p:spTgt spid="7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2000"/>
                                        <p:tgtEl>
                                          <p:spTgt spid="3"/>
                                        </p:tgtEl>
                                      </p:cBhvr>
                                    </p:animEffect>
                                  </p:childTnLst>
                                </p:cTn>
                              </p:par>
                              <p:par>
                                <p:cTn id="27" presetID="10" presetClass="exit" presetSubtype="0" fill="hold" grpId="0" nodeType="withEffect">
                                  <p:stCondLst>
                                    <p:cond delay="0"/>
                                  </p:stCondLst>
                                  <p:childTnLst>
                                    <p:animEffect transition="out" filter="fade">
                                      <p:cBhvr>
                                        <p:cTn id="28" dur="3000"/>
                                        <p:tgtEl>
                                          <p:spTgt spid="74"/>
                                        </p:tgtEl>
                                      </p:cBhvr>
                                    </p:animEffect>
                                    <p:set>
                                      <p:cBhvr>
                                        <p:cTn id="29" dur="1" fill="hold">
                                          <p:stCondLst>
                                            <p:cond delay="2999"/>
                                          </p:stCondLst>
                                        </p:cTn>
                                        <p:tgtEl>
                                          <p:spTgt spid="74"/>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76"/>
                                        </p:tgtEl>
                                        <p:attrNameLst>
                                          <p:attrName>style.visibility</p:attrName>
                                        </p:attrNameLst>
                                      </p:cBhvr>
                                      <p:to>
                                        <p:strVal val="visible"/>
                                      </p:to>
                                    </p:set>
                                    <p:animEffect transition="in" filter="fade">
                                      <p:cBhvr>
                                        <p:cTn id="32" dur="2000"/>
                                        <p:tgtEl>
                                          <p:spTgt spid="7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2000"/>
                                        <p:tgtEl>
                                          <p:spTgt spid="4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fade">
                                      <p:cBhvr>
                                        <p:cTn id="40" dur="2000"/>
                                        <p:tgtEl>
                                          <p:spTgt spid="75"/>
                                        </p:tgtEl>
                                      </p:cBhvr>
                                    </p:animEffect>
                                  </p:childTnLst>
                                </p:cTn>
                              </p:par>
                              <p:par>
                                <p:cTn id="41" presetID="10" presetClass="entr" presetSubtype="0" fill="hold" nodeType="with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fade">
                                      <p:cBhvr>
                                        <p:cTn id="43" dur="2000"/>
                                        <p:tgtEl>
                                          <p:spTgt spid="5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1"/>
                                        </p:tgtEl>
                                        <p:attrNameLst>
                                          <p:attrName>style.visibility</p:attrName>
                                        </p:attrNameLst>
                                      </p:cBhvr>
                                      <p:to>
                                        <p:strVal val="visible"/>
                                      </p:to>
                                    </p:set>
                                    <p:animEffect transition="in" filter="fade">
                                      <p:cBhvr>
                                        <p:cTn id="46" dur="2000"/>
                                        <p:tgtEl>
                                          <p:spTgt spid="61"/>
                                        </p:tgtEl>
                                      </p:cBhvr>
                                    </p:animEffect>
                                  </p:childTnLst>
                                  <p:subTnLst>
                                    <p:set>
                                      <p:cBhvr override="childStyle">
                                        <p:cTn dur="1" fill="hold" display="0" masterRel="nextClick" afterEffect="1"/>
                                        <p:tgtEl>
                                          <p:spTgt spid="61"/>
                                        </p:tgtEl>
                                        <p:attrNameLst>
                                          <p:attrName>style.visibility</p:attrName>
                                        </p:attrNameLst>
                                      </p:cBhvr>
                                      <p:to>
                                        <p:strVal val="hidden"/>
                                      </p:to>
                                    </p:set>
                                  </p:subTnLst>
                                </p:cTn>
                              </p:par>
                              <p:par>
                                <p:cTn id="47" presetID="10" presetClass="entr" presetSubtype="0" fill="hold" grpId="0" nodeType="withEffect">
                                  <p:stCondLst>
                                    <p:cond delay="0"/>
                                  </p:stCondLst>
                                  <p:childTnLst>
                                    <p:set>
                                      <p:cBhvr>
                                        <p:cTn id="48" dur="1" fill="hold">
                                          <p:stCondLst>
                                            <p:cond delay="0"/>
                                          </p:stCondLst>
                                        </p:cTn>
                                        <p:tgtEl>
                                          <p:spTgt spid="62"/>
                                        </p:tgtEl>
                                        <p:attrNameLst>
                                          <p:attrName>style.visibility</p:attrName>
                                        </p:attrNameLst>
                                      </p:cBhvr>
                                      <p:to>
                                        <p:strVal val="visible"/>
                                      </p:to>
                                    </p:set>
                                    <p:animEffect transition="in" filter="fade">
                                      <p:cBhvr>
                                        <p:cTn id="49" dur="2000"/>
                                        <p:tgtEl>
                                          <p:spTgt spid="6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P spid="73" grpId="0" animBg="1"/>
      <p:bldP spid="74" grpId="0" animBg="1"/>
      <p:bldP spid="76" grpId="0" animBg="1"/>
      <p:bldP spid="49" grpId="0" animBg="1"/>
      <p:bldP spid="61" grpId="0" animBg="1"/>
      <p:bldP spid="62" grpId="0" animBg="1"/>
      <p:bldP spid="4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 y="0"/>
            <a:ext cx="5354003" cy="7772400"/>
            <a:chOff x="2" y="0"/>
            <a:chExt cx="5354003" cy="7772400"/>
          </a:xfrm>
        </p:grpSpPr>
        <p:pic>
          <p:nvPicPr>
            <p:cNvPr id="4" name="Picture 5" descr="Suggested Proposals and Recommendations.jpg"/>
            <p:cNvPicPr>
              <a:picLocks noChangeAspect="1"/>
            </p:cNvPicPr>
            <p:nvPr/>
          </p:nvPicPr>
          <p:blipFill>
            <a:blip r:embed="rId2" cstate="print"/>
            <a:srcRect/>
            <a:stretch>
              <a:fillRect/>
            </a:stretch>
          </p:blipFill>
          <p:spPr bwMode="auto">
            <a:xfrm>
              <a:off x="2" y="0"/>
              <a:ext cx="5354003" cy="7772400"/>
            </a:xfrm>
            <a:prstGeom prst="rect">
              <a:avLst/>
            </a:prstGeom>
            <a:noFill/>
            <a:ln w="9525">
              <a:noFill/>
              <a:miter lim="800000"/>
              <a:headEnd/>
              <a:tailEnd/>
            </a:ln>
          </p:spPr>
        </p:pic>
        <p:pic>
          <p:nvPicPr>
            <p:cNvPr id="5" name="Picture 4" descr="Interchange.tif"/>
            <p:cNvPicPr>
              <a:picLocks noChangeAspect="1"/>
            </p:cNvPicPr>
            <p:nvPr/>
          </p:nvPicPr>
          <p:blipFill>
            <a:blip r:embed="rId3" cstate="print"/>
            <a:srcRect/>
            <a:stretch>
              <a:fillRect/>
            </a:stretch>
          </p:blipFill>
          <p:spPr bwMode="auto">
            <a:xfrm>
              <a:off x="2098998" y="768286"/>
              <a:ext cx="3150235" cy="3067579"/>
            </a:xfrm>
            <a:prstGeom prst="rect">
              <a:avLst/>
            </a:prstGeom>
            <a:noFill/>
            <a:ln w="9525">
              <a:noFill/>
              <a:miter lim="800000"/>
              <a:headEnd/>
              <a:tailEnd/>
            </a:ln>
          </p:spPr>
        </p:pic>
        <p:sp>
          <p:nvSpPr>
            <p:cNvPr id="6" name="Freeform 5"/>
            <p:cNvSpPr/>
            <p:nvPr/>
          </p:nvSpPr>
          <p:spPr>
            <a:xfrm>
              <a:off x="312611" y="2362200"/>
              <a:ext cx="2735389" cy="5057605"/>
            </a:xfrm>
            <a:custGeom>
              <a:avLst/>
              <a:gdLst>
                <a:gd name="connsiteX0" fmla="*/ 1772702 w 1772702"/>
                <a:gd name="connsiteY0" fmla="*/ 0 h 3792235"/>
                <a:gd name="connsiteX1" fmla="*/ 1587578 w 1772702"/>
                <a:gd name="connsiteY1" fmla="*/ 600250 h 3792235"/>
                <a:gd name="connsiteX2" fmla="*/ 684398 w 1772702"/>
                <a:gd name="connsiteY2" fmla="*/ 1957825 h 3792235"/>
                <a:gd name="connsiteX3" fmla="*/ 504883 w 1772702"/>
                <a:gd name="connsiteY3" fmla="*/ 2748809 h 3792235"/>
                <a:gd name="connsiteX4" fmla="*/ 291710 w 1772702"/>
                <a:gd name="connsiteY4" fmla="*/ 2703931 h 3792235"/>
                <a:gd name="connsiteX5" fmla="*/ 0 w 1772702"/>
                <a:gd name="connsiteY5" fmla="*/ 3102228 h 3792235"/>
                <a:gd name="connsiteX6" fmla="*/ 0 w 1772702"/>
                <a:gd name="connsiteY6" fmla="*/ 3792235 h 3792235"/>
                <a:gd name="connsiteX7" fmla="*/ 16829 w 1772702"/>
                <a:gd name="connsiteY7" fmla="*/ 3781016 h 3792235"/>
                <a:gd name="connsiteX0" fmla="*/ 1931953 w 1931953"/>
                <a:gd name="connsiteY0" fmla="*/ 0 h 4395007"/>
                <a:gd name="connsiteX1" fmla="*/ 1587578 w 1931953"/>
                <a:gd name="connsiteY1" fmla="*/ 1203022 h 4395007"/>
                <a:gd name="connsiteX2" fmla="*/ 684398 w 1931953"/>
                <a:gd name="connsiteY2" fmla="*/ 2560597 h 4395007"/>
                <a:gd name="connsiteX3" fmla="*/ 504883 w 1931953"/>
                <a:gd name="connsiteY3" fmla="*/ 3351581 h 4395007"/>
                <a:gd name="connsiteX4" fmla="*/ 291710 w 1931953"/>
                <a:gd name="connsiteY4" fmla="*/ 3306703 h 4395007"/>
                <a:gd name="connsiteX5" fmla="*/ 0 w 1931953"/>
                <a:gd name="connsiteY5" fmla="*/ 3705000 h 4395007"/>
                <a:gd name="connsiteX6" fmla="*/ 0 w 1931953"/>
                <a:gd name="connsiteY6" fmla="*/ 4395007 h 4395007"/>
                <a:gd name="connsiteX7" fmla="*/ 16829 w 1931953"/>
                <a:gd name="connsiteY7" fmla="*/ 4383788 h 4395007"/>
                <a:gd name="connsiteX0" fmla="*/ 1931953 w 1931953"/>
                <a:gd name="connsiteY0" fmla="*/ 0 h 4395007"/>
                <a:gd name="connsiteX1" fmla="*/ 1811129 w 1931953"/>
                <a:gd name="connsiteY1" fmla="*/ 406241 h 4395007"/>
                <a:gd name="connsiteX2" fmla="*/ 1587578 w 1931953"/>
                <a:gd name="connsiteY2" fmla="*/ 1203022 h 4395007"/>
                <a:gd name="connsiteX3" fmla="*/ 684398 w 1931953"/>
                <a:gd name="connsiteY3" fmla="*/ 2560597 h 4395007"/>
                <a:gd name="connsiteX4" fmla="*/ 504883 w 1931953"/>
                <a:gd name="connsiteY4" fmla="*/ 3351581 h 4395007"/>
                <a:gd name="connsiteX5" fmla="*/ 291710 w 1931953"/>
                <a:gd name="connsiteY5" fmla="*/ 3306703 h 4395007"/>
                <a:gd name="connsiteX6" fmla="*/ 0 w 1931953"/>
                <a:gd name="connsiteY6" fmla="*/ 3705000 h 4395007"/>
                <a:gd name="connsiteX7" fmla="*/ 0 w 1931953"/>
                <a:gd name="connsiteY7" fmla="*/ 4395007 h 4395007"/>
                <a:gd name="connsiteX8" fmla="*/ 16829 w 1931953"/>
                <a:gd name="connsiteY8" fmla="*/ 4383788 h 4395007"/>
                <a:gd name="connsiteX0" fmla="*/ 2485967 w 2485967"/>
                <a:gd name="connsiteY0" fmla="*/ 0 h 4395007"/>
                <a:gd name="connsiteX1" fmla="*/ 1811129 w 2485967"/>
                <a:gd name="connsiteY1" fmla="*/ 406241 h 4395007"/>
                <a:gd name="connsiteX2" fmla="*/ 1587578 w 2485967"/>
                <a:gd name="connsiteY2" fmla="*/ 1203022 h 4395007"/>
                <a:gd name="connsiteX3" fmla="*/ 684398 w 2485967"/>
                <a:gd name="connsiteY3" fmla="*/ 2560597 h 4395007"/>
                <a:gd name="connsiteX4" fmla="*/ 504883 w 2485967"/>
                <a:gd name="connsiteY4" fmla="*/ 3351581 h 4395007"/>
                <a:gd name="connsiteX5" fmla="*/ 291710 w 2485967"/>
                <a:gd name="connsiteY5" fmla="*/ 3306703 h 4395007"/>
                <a:gd name="connsiteX6" fmla="*/ 0 w 2485967"/>
                <a:gd name="connsiteY6" fmla="*/ 3705000 h 4395007"/>
                <a:gd name="connsiteX7" fmla="*/ 0 w 2485967"/>
                <a:gd name="connsiteY7" fmla="*/ 4395007 h 4395007"/>
                <a:gd name="connsiteX8" fmla="*/ 16829 w 2485967"/>
                <a:gd name="connsiteY8" fmla="*/ 4383788 h 4395007"/>
                <a:gd name="connsiteX0" fmla="*/ 2485967 w 2485967"/>
                <a:gd name="connsiteY0" fmla="*/ 67230 h 4462237"/>
                <a:gd name="connsiteX1" fmla="*/ 2001204 w 2485967"/>
                <a:gd name="connsiteY1" fmla="*/ 0 h 4462237"/>
                <a:gd name="connsiteX2" fmla="*/ 1587578 w 2485967"/>
                <a:gd name="connsiteY2" fmla="*/ 1270252 h 4462237"/>
                <a:gd name="connsiteX3" fmla="*/ 684398 w 2485967"/>
                <a:gd name="connsiteY3" fmla="*/ 2627827 h 4462237"/>
                <a:gd name="connsiteX4" fmla="*/ 504883 w 2485967"/>
                <a:gd name="connsiteY4" fmla="*/ 3418811 h 4462237"/>
                <a:gd name="connsiteX5" fmla="*/ 291710 w 2485967"/>
                <a:gd name="connsiteY5" fmla="*/ 3373933 h 4462237"/>
                <a:gd name="connsiteX6" fmla="*/ 0 w 2485967"/>
                <a:gd name="connsiteY6" fmla="*/ 3772230 h 4462237"/>
                <a:gd name="connsiteX7" fmla="*/ 0 w 2485967"/>
                <a:gd name="connsiteY7" fmla="*/ 4462237 h 4462237"/>
                <a:gd name="connsiteX8" fmla="*/ 16829 w 2485967"/>
                <a:gd name="connsiteY8" fmla="*/ 4451018 h 4462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967" h="4462237">
                  <a:moveTo>
                    <a:pt x="2485967" y="67230"/>
                  </a:moveTo>
                  <a:lnTo>
                    <a:pt x="2001204" y="0"/>
                  </a:lnTo>
                  <a:lnTo>
                    <a:pt x="1587578" y="1270252"/>
                  </a:lnTo>
                  <a:lnTo>
                    <a:pt x="684398" y="2627827"/>
                  </a:lnTo>
                  <a:lnTo>
                    <a:pt x="504883" y="3418811"/>
                  </a:lnTo>
                  <a:lnTo>
                    <a:pt x="291710" y="3373933"/>
                  </a:lnTo>
                  <a:lnTo>
                    <a:pt x="0" y="3772230"/>
                  </a:lnTo>
                  <a:lnTo>
                    <a:pt x="0" y="4462237"/>
                  </a:lnTo>
                  <a:lnTo>
                    <a:pt x="16829" y="4451018"/>
                  </a:lnTo>
                </a:path>
              </a:pathLst>
            </a:custGeom>
            <a:ln w="38100">
              <a:solidFill>
                <a:srgbClr val="00B050"/>
              </a:solidFill>
            </a:ln>
          </p:spPr>
          <p:style>
            <a:lnRef idx="1">
              <a:schemeClr val="accent1"/>
            </a:lnRef>
            <a:fillRef idx="0">
              <a:schemeClr val="accent1"/>
            </a:fillRef>
            <a:effectRef idx="0">
              <a:schemeClr val="accent1"/>
            </a:effectRef>
            <a:fontRef idx="minor">
              <a:schemeClr val="tx1"/>
            </a:fontRef>
          </p:style>
          <p:txBody>
            <a:bodyPr lIns="101455" tIns="50730" rIns="101455" bIns="50730" anchor="ctr"/>
            <a:lstStyle/>
            <a:p>
              <a:pPr algn="ctr">
                <a:defRPr/>
              </a:pPr>
              <a:endParaRPr lang="en-US" sz="2000" dirty="0">
                <a:solidFill>
                  <a:prstClr val="black"/>
                </a:solidFill>
              </a:endParaRPr>
            </a:p>
          </p:txBody>
        </p:sp>
        <p:pic>
          <p:nvPicPr>
            <p:cNvPr id="7" name="Picture 6" descr="roundabout.tif"/>
            <p:cNvPicPr>
              <a:picLocks noChangeAspect="1"/>
            </p:cNvPicPr>
            <p:nvPr/>
          </p:nvPicPr>
          <p:blipFill>
            <a:blip r:embed="rId4" cstate="print"/>
            <a:srcRect l="75662"/>
            <a:stretch>
              <a:fillRect/>
            </a:stretch>
          </p:blipFill>
          <p:spPr>
            <a:xfrm>
              <a:off x="4252134" y="3228214"/>
              <a:ext cx="289199" cy="422053"/>
            </a:xfrm>
            <a:prstGeom prst="rect">
              <a:avLst/>
            </a:prstGeom>
          </p:spPr>
        </p:pic>
        <p:sp>
          <p:nvSpPr>
            <p:cNvPr id="8" name="Freeform 7"/>
            <p:cNvSpPr/>
            <p:nvPr/>
          </p:nvSpPr>
          <p:spPr>
            <a:xfrm>
              <a:off x="3134519" y="764648"/>
              <a:ext cx="466248" cy="1678622"/>
            </a:xfrm>
            <a:custGeom>
              <a:avLst/>
              <a:gdLst>
                <a:gd name="connsiteX0" fmla="*/ 38100 w 422910"/>
                <a:gd name="connsiteY0" fmla="*/ 1482090 h 1482090"/>
                <a:gd name="connsiteX1" fmla="*/ 251460 w 422910"/>
                <a:gd name="connsiteY1" fmla="*/ 1482090 h 1482090"/>
                <a:gd name="connsiteX2" fmla="*/ 422910 w 422910"/>
                <a:gd name="connsiteY2" fmla="*/ 198120 h 1482090"/>
                <a:gd name="connsiteX3" fmla="*/ 0 w 422910"/>
                <a:gd name="connsiteY3" fmla="*/ 0 h 1482090"/>
              </a:gdLst>
              <a:ahLst/>
              <a:cxnLst>
                <a:cxn ang="0">
                  <a:pos x="connsiteX0" y="connsiteY0"/>
                </a:cxn>
                <a:cxn ang="0">
                  <a:pos x="connsiteX1" y="connsiteY1"/>
                </a:cxn>
                <a:cxn ang="0">
                  <a:pos x="connsiteX2" y="connsiteY2"/>
                </a:cxn>
                <a:cxn ang="0">
                  <a:pos x="connsiteX3" y="connsiteY3"/>
                </a:cxn>
              </a:cxnLst>
              <a:rect l="l" t="t" r="r" b="b"/>
              <a:pathLst>
                <a:path w="422910" h="1482090">
                  <a:moveTo>
                    <a:pt x="38100" y="1482090"/>
                  </a:moveTo>
                  <a:lnTo>
                    <a:pt x="251460" y="1482090"/>
                  </a:lnTo>
                  <a:lnTo>
                    <a:pt x="422910" y="198120"/>
                  </a:lnTo>
                  <a:lnTo>
                    <a:pt x="0" y="0"/>
                  </a:lnTo>
                </a:path>
              </a:pathLst>
            </a:custGeom>
            <a:ln w="38100">
              <a:solidFill>
                <a:srgbClr val="FF0000"/>
              </a:solidFill>
              <a:prstDash val="sysDash"/>
              <a:round/>
            </a:ln>
          </p:spPr>
          <p:style>
            <a:lnRef idx="1">
              <a:schemeClr val="accent1"/>
            </a:lnRef>
            <a:fillRef idx="0">
              <a:schemeClr val="accent1"/>
            </a:fillRef>
            <a:effectRef idx="0">
              <a:schemeClr val="accent1"/>
            </a:effectRef>
            <a:fontRef idx="minor">
              <a:schemeClr val="tx1"/>
            </a:fontRef>
          </p:style>
          <p:txBody>
            <a:bodyPr lIns="101455" tIns="50730" rIns="101455" bIns="50730" anchor="ctr"/>
            <a:lstStyle/>
            <a:p>
              <a:pPr algn="ctr">
                <a:defRPr/>
              </a:pPr>
              <a:endParaRPr lang="en-US" sz="2000" dirty="0">
                <a:solidFill>
                  <a:prstClr val="black"/>
                </a:solidFill>
              </a:endParaRPr>
            </a:p>
          </p:txBody>
        </p:sp>
      </p:grpSp>
      <p:pic>
        <p:nvPicPr>
          <p:cNvPr id="16" name="Roundabout 2" descr="roundabout 2.tif"/>
          <p:cNvPicPr>
            <a:picLocks noChangeAspect="1"/>
          </p:cNvPicPr>
          <p:nvPr/>
        </p:nvPicPr>
        <p:blipFill>
          <a:blip r:embed="rId5" cstate="print"/>
          <a:stretch>
            <a:fillRect/>
          </a:stretch>
        </p:blipFill>
        <p:spPr>
          <a:xfrm rot="21187581">
            <a:off x="4206076" y="4599814"/>
            <a:ext cx="285247" cy="404445"/>
          </a:xfrm>
          <a:prstGeom prst="rect">
            <a:avLst/>
          </a:prstGeom>
        </p:spPr>
      </p:pic>
      <p:pic>
        <p:nvPicPr>
          <p:cNvPr id="10" name="Picture 9" descr="Land Planning Framework w update 8-1-13-1.jpg"/>
          <p:cNvPicPr>
            <a:picLocks noChangeAspect="1"/>
          </p:cNvPicPr>
          <p:nvPr/>
        </p:nvPicPr>
        <p:blipFill>
          <a:blip r:embed="rId6" cstate="print"/>
          <a:srcRect l="74952" t="15059" r="8801" b="19007"/>
          <a:stretch>
            <a:fillRect/>
          </a:stretch>
        </p:blipFill>
        <p:spPr>
          <a:xfrm>
            <a:off x="6050604" y="1254868"/>
            <a:ext cx="2529192" cy="6517533"/>
          </a:xfrm>
          <a:prstGeom prst="rect">
            <a:avLst/>
          </a:prstGeom>
        </p:spPr>
      </p:pic>
      <p:pic>
        <p:nvPicPr>
          <p:cNvPr id="11" name="Picture 10" descr="Land Planning Framework w update 8-1-13-1.tif"/>
          <p:cNvPicPr>
            <a:picLocks noChangeAspect="1"/>
          </p:cNvPicPr>
          <p:nvPr/>
        </p:nvPicPr>
        <p:blipFill>
          <a:blip r:embed="rId7" cstate="print"/>
          <a:stretch>
            <a:fillRect/>
          </a:stretch>
        </p:blipFill>
        <p:spPr>
          <a:xfrm>
            <a:off x="1254870" y="2383277"/>
            <a:ext cx="2954212" cy="3035030"/>
          </a:xfrm>
          <a:prstGeom prst="rect">
            <a:avLst/>
          </a:prstGeom>
          <a:noFill/>
        </p:spPr>
      </p:pic>
      <p:sp>
        <p:nvSpPr>
          <p:cNvPr id="12" name="TextBox 11"/>
          <p:cNvSpPr txBox="1"/>
          <p:nvPr/>
        </p:nvSpPr>
        <p:spPr>
          <a:xfrm>
            <a:off x="5532120" y="160138"/>
            <a:ext cx="4358640" cy="1041181"/>
          </a:xfrm>
          <a:prstGeom prst="rect">
            <a:avLst/>
          </a:prstGeom>
          <a:noFill/>
        </p:spPr>
        <p:txBody>
          <a:bodyPr lIns="101467" tIns="50736" rIns="101467" bIns="50736">
            <a:spAutoFit/>
          </a:bodyPr>
          <a:lstStyle/>
          <a:p>
            <a:pPr algn="ctr" fontAlgn="auto">
              <a:spcBef>
                <a:spcPts val="0"/>
              </a:spcBef>
              <a:spcAft>
                <a:spcPts val="0"/>
              </a:spcAft>
              <a:defRPr/>
            </a:pPr>
            <a:r>
              <a:rPr lang="en-US" sz="2300" b="1" dirty="0">
                <a:solidFill>
                  <a:prstClr val="black"/>
                </a:solidFill>
                <a:latin typeface="Calibri"/>
              </a:rPr>
              <a:t>North Chenango River Corridor</a:t>
            </a:r>
          </a:p>
          <a:p>
            <a:pPr algn="ctr" fontAlgn="auto">
              <a:spcBef>
                <a:spcPts val="0"/>
              </a:spcBef>
              <a:spcAft>
                <a:spcPts val="0"/>
              </a:spcAft>
              <a:defRPr/>
            </a:pPr>
            <a:r>
              <a:rPr lang="en-US" sz="2000" b="1" dirty="0">
                <a:solidFill>
                  <a:prstClr val="black"/>
                </a:solidFill>
                <a:latin typeface="Calibri"/>
              </a:rPr>
              <a:t>Brownfield Opportunity Area</a:t>
            </a:r>
          </a:p>
          <a:p>
            <a:pPr algn="ctr" fontAlgn="auto">
              <a:spcBef>
                <a:spcPts val="0"/>
              </a:spcBef>
              <a:spcAft>
                <a:spcPts val="0"/>
              </a:spcAft>
              <a:defRPr/>
            </a:pPr>
            <a:r>
              <a:rPr lang="en-US" sz="1800" b="1" i="1" dirty="0" smtClean="0">
                <a:solidFill>
                  <a:prstClr val="black">
                    <a:lumMod val="50000"/>
                    <a:lumOff val="50000"/>
                  </a:prstClr>
                </a:solidFill>
                <a:latin typeface="Calibri"/>
              </a:rPr>
              <a:t>Land Planning Framework</a:t>
            </a:r>
            <a:endParaRPr lang="en-US" sz="1800" b="1" i="1" dirty="0">
              <a:solidFill>
                <a:prstClr val="black">
                  <a:lumMod val="50000"/>
                  <a:lumOff val="50000"/>
                </a:prstClr>
              </a:solidFill>
              <a:latin typeface="Calibri"/>
            </a:endParaRPr>
          </a:p>
        </p:txBody>
      </p:sp>
      <p:grpSp>
        <p:nvGrpSpPr>
          <p:cNvPr id="15" name="Group 14"/>
          <p:cNvGrpSpPr/>
          <p:nvPr/>
        </p:nvGrpSpPr>
        <p:grpSpPr>
          <a:xfrm>
            <a:off x="0" y="0"/>
            <a:ext cx="5749047" cy="7772400"/>
            <a:chOff x="0" y="0"/>
            <a:chExt cx="5749047" cy="7772400"/>
          </a:xfrm>
        </p:grpSpPr>
        <p:sp>
          <p:nvSpPr>
            <p:cNvPr id="14" name="Rectangle 13"/>
            <p:cNvSpPr/>
            <p:nvPr/>
          </p:nvSpPr>
          <p:spPr>
            <a:xfrm>
              <a:off x="0" y="0"/>
              <a:ext cx="5554494" cy="77724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and Planning Framework w update 8-1-13-1.tif"/>
            <p:cNvPicPr>
              <a:picLocks noChangeAspect="1"/>
            </p:cNvPicPr>
            <p:nvPr/>
          </p:nvPicPr>
          <p:blipFill>
            <a:blip r:embed="rId8" cstate="print"/>
            <a:stretch>
              <a:fillRect/>
            </a:stretch>
          </p:blipFill>
          <p:spPr>
            <a:xfrm>
              <a:off x="171857" y="1202814"/>
              <a:ext cx="5577190" cy="5729765"/>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R&amp;A Presentation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B White Intern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B White Interna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B White Interna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B White Interna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B White Interna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B White Interna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B White Internal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B White Interna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B White Interna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B White Interna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B White Interna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B White Interna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3263</TotalTime>
  <Words>1088</Words>
  <Application>Microsoft Office PowerPoint</Application>
  <PresentationFormat>Custom</PresentationFormat>
  <Paragraphs>160</Paragraphs>
  <Slides>22</Slides>
  <Notes>0</Notes>
  <HiddenSlides>0</HiddenSlides>
  <MMClips>0</MMClips>
  <ScaleCrop>false</ScaleCrop>
  <HeadingPairs>
    <vt:vector size="4" baseType="variant">
      <vt:variant>
        <vt:lpstr>Theme</vt:lpstr>
      </vt:variant>
      <vt:variant>
        <vt:i4>7</vt:i4>
      </vt:variant>
      <vt:variant>
        <vt:lpstr>Slide Titles</vt:lpstr>
      </vt:variant>
      <vt:variant>
        <vt:i4>22</vt:i4>
      </vt:variant>
    </vt:vector>
  </HeadingPairs>
  <TitlesOfParts>
    <vt:vector size="29" baseType="lpstr">
      <vt:lpstr>HR&amp;A Presentation Template</vt:lpstr>
      <vt:lpstr>Office Theme</vt:lpstr>
      <vt:lpstr>2_Office Theme</vt:lpstr>
      <vt:lpstr>3_Office Theme</vt:lpstr>
      <vt:lpstr>4_Office Theme</vt:lpstr>
      <vt:lpstr>6_Office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OMoss</dc:creator>
  <cp:lastModifiedBy>davidsmith</cp:lastModifiedBy>
  <cp:revision>199</cp:revision>
  <cp:lastPrinted>2013-11-13T14:21:47Z</cp:lastPrinted>
  <dcterms:created xsi:type="dcterms:W3CDTF">2013-02-08T17:27:41Z</dcterms:created>
  <dcterms:modified xsi:type="dcterms:W3CDTF">2013-11-21T01:00:57Z</dcterms:modified>
</cp:coreProperties>
</file>